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8" r:id="rId2"/>
    <p:sldId id="260" r:id="rId3"/>
    <p:sldId id="299" r:id="rId4"/>
    <p:sldId id="269" r:id="rId5"/>
    <p:sldId id="276" r:id="rId6"/>
    <p:sldId id="274" r:id="rId7"/>
    <p:sldId id="273" r:id="rId8"/>
    <p:sldId id="281" r:id="rId9"/>
    <p:sldId id="268" r:id="rId10"/>
    <p:sldId id="292" r:id="rId11"/>
    <p:sldId id="297" r:id="rId12"/>
    <p:sldId id="277" r:id="rId13"/>
    <p:sldId id="278" r:id="rId14"/>
    <p:sldId id="270"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4FEF33-11A4-4A55-ADDC-AA101B3D7CB9}" v="576" dt="2024-11-19T16:13:54.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7" autoAdjust="0"/>
  </p:normalViewPr>
  <p:slideViewPr>
    <p:cSldViewPr snapToGrid="0">
      <p:cViewPr varScale="1">
        <p:scale>
          <a:sx n="84" d="100"/>
          <a:sy n="84" d="100"/>
        </p:scale>
        <p:origin x="1596" y="78"/>
      </p:cViewPr>
      <p:guideLst/>
    </p:cSldViewPr>
  </p:slideViewPr>
  <p:notesTextViewPr>
    <p:cViewPr>
      <p:scale>
        <a:sx n="1" d="1"/>
        <a:sy n="1" d="1"/>
      </p:scale>
      <p:origin x="0" y="0"/>
    </p:cViewPr>
  </p:notesTextViewPr>
  <p:sorterViewPr>
    <p:cViewPr>
      <p:scale>
        <a:sx n="100" d="100"/>
        <a:sy n="100" d="100"/>
      </p:scale>
      <p:origin x="0" y="-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jpeg"/></Relationships>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ata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34292-809E-4735-8D10-D0FB9CD4D82C}" type="doc">
      <dgm:prSet loTypeId="urn:microsoft.com/office/officeart/2008/layout/VerticalCurvedList" loCatId="list" qsTypeId="urn:microsoft.com/office/officeart/2005/8/quickstyle/3d3" qsCatId="3D" csTypeId="urn:microsoft.com/office/officeart/2005/8/colors/accent2_1" csCatId="accent2" phldr="1"/>
      <dgm:spPr/>
      <dgm:t>
        <a:bodyPr/>
        <a:lstStyle/>
        <a:p>
          <a:endParaRPr lang="en-IN"/>
        </a:p>
      </dgm:t>
    </dgm:pt>
    <dgm:pt modelId="{4F0A650D-C6EC-4E56-881D-CFA9E7BEFD07}">
      <dgm:prSet custT="1"/>
      <dgm:spPr/>
      <dgm:t>
        <a:bodyPr/>
        <a:lstStyle/>
        <a:p>
          <a:r>
            <a:rPr lang="en-US" sz="1800" b="1" dirty="0"/>
            <a:t>Can Electronic Health Records (EHRs) Improve Patient Safety?</a:t>
          </a:r>
          <a:br>
            <a:rPr lang="en-US" sz="1800" dirty="0"/>
          </a:br>
          <a:endParaRPr lang="en-IN" sz="1800" dirty="0"/>
        </a:p>
      </dgm:t>
    </dgm:pt>
    <dgm:pt modelId="{50E963FE-FC72-45DB-92D0-0D4A3FF775A3}" type="parTrans" cxnId="{67776DC8-F119-4471-A2E3-A96D377A2407}">
      <dgm:prSet/>
      <dgm:spPr/>
      <dgm:t>
        <a:bodyPr/>
        <a:lstStyle/>
        <a:p>
          <a:endParaRPr lang="en-IN"/>
        </a:p>
      </dgm:t>
    </dgm:pt>
    <dgm:pt modelId="{5E02B1B0-CECB-4B7D-B5B1-60007C314E9E}" type="sibTrans" cxnId="{67776DC8-F119-4471-A2E3-A96D377A2407}">
      <dgm:prSet/>
      <dgm:spPr/>
      <dgm:t>
        <a:bodyPr/>
        <a:lstStyle/>
        <a:p>
          <a:endParaRPr lang="en-IN"/>
        </a:p>
      </dgm:t>
    </dgm:pt>
    <dgm:pt modelId="{157A6E8C-DBC3-4C62-9B7A-DA8EF4C0FCE8}">
      <dgm:prSet custT="1"/>
      <dgm:spPr/>
      <dgm:t>
        <a:bodyPr/>
        <a:lstStyle/>
        <a:p>
          <a:r>
            <a:rPr lang="en-US" sz="1800" b="1" dirty="0"/>
            <a:t>How Do EHRs Address Patient Safety Risks?</a:t>
          </a:r>
          <a:br>
            <a:rPr lang="en-US" sz="1800" dirty="0"/>
          </a:br>
          <a:endParaRPr lang="en-IN" sz="1800" dirty="0"/>
        </a:p>
      </dgm:t>
    </dgm:pt>
    <dgm:pt modelId="{4A42C77D-8D2C-4247-97E6-763BC22506CC}" type="parTrans" cxnId="{307A0594-05FA-4600-B405-10D7F8020A31}">
      <dgm:prSet/>
      <dgm:spPr/>
      <dgm:t>
        <a:bodyPr/>
        <a:lstStyle/>
        <a:p>
          <a:endParaRPr lang="en-IN"/>
        </a:p>
      </dgm:t>
    </dgm:pt>
    <dgm:pt modelId="{4E4B51B4-AF2F-4451-86CD-0EF18087A961}" type="sibTrans" cxnId="{307A0594-05FA-4600-B405-10D7F8020A31}">
      <dgm:prSet/>
      <dgm:spPr/>
      <dgm:t>
        <a:bodyPr/>
        <a:lstStyle/>
        <a:p>
          <a:endParaRPr lang="en-IN"/>
        </a:p>
      </dgm:t>
    </dgm:pt>
    <dgm:pt modelId="{78EC7471-AE52-4647-9CFC-C26011FF14DC}">
      <dgm:prSet custT="1"/>
      <dgm:spPr/>
      <dgm:t>
        <a:bodyPr/>
        <a:lstStyle/>
        <a:p>
          <a:r>
            <a:rPr lang="en-US" sz="1800" b="1" dirty="0"/>
            <a:t>Are There Potential Risks with EHR Adoption?</a:t>
          </a:r>
          <a:br>
            <a:rPr lang="en-US" sz="1800" dirty="0"/>
          </a:br>
          <a:endParaRPr lang="en-IN" sz="1800" dirty="0"/>
        </a:p>
      </dgm:t>
    </dgm:pt>
    <dgm:pt modelId="{E774E470-D1EE-468B-85E0-809A792A3ABD}" type="parTrans" cxnId="{AFD69C4D-AC6E-47CC-8FA1-8DBE67568E57}">
      <dgm:prSet/>
      <dgm:spPr/>
      <dgm:t>
        <a:bodyPr/>
        <a:lstStyle/>
        <a:p>
          <a:endParaRPr lang="en-IN"/>
        </a:p>
      </dgm:t>
    </dgm:pt>
    <dgm:pt modelId="{C0DB8557-549E-44C7-BF00-23EFBF101277}" type="sibTrans" cxnId="{AFD69C4D-AC6E-47CC-8FA1-8DBE67568E57}">
      <dgm:prSet/>
      <dgm:spPr/>
      <dgm:t>
        <a:bodyPr/>
        <a:lstStyle/>
        <a:p>
          <a:endParaRPr lang="en-IN"/>
        </a:p>
      </dgm:t>
    </dgm:pt>
    <dgm:pt modelId="{DEE66F3E-BA9E-480E-853C-BAAE8E357C81}">
      <dgm:prSet custT="1"/>
      <dgm:spPr/>
      <dgm:t>
        <a:bodyPr/>
        <a:lstStyle/>
        <a:p>
          <a:r>
            <a:rPr lang="en-US" sz="1800" b="1" dirty="0"/>
            <a:t>What Are the Key Benefits and Challenges?</a:t>
          </a:r>
          <a:endParaRPr lang="en-IN" sz="1800" dirty="0"/>
        </a:p>
      </dgm:t>
    </dgm:pt>
    <dgm:pt modelId="{CB7F13C4-62AC-42D2-9620-8E411BACE53F}" type="parTrans" cxnId="{92BA0328-4CDF-4AD5-B8C2-50280F7986E6}">
      <dgm:prSet/>
      <dgm:spPr/>
      <dgm:t>
        <a:bodyPr/>
        <a:lstStyle/>
        <a:p>
          <a:endParaRPr lang="en-IN"/>
        </a:p>
      </dgm:t>
    </dgm:pt>
    <dgm:pt modelId="{2BB940E1-FE85-4E9A-B9CB-44465C1A1FE2}" type="sibTrans" cxnId="{92BA0328-4CDF-4AD5-B8C2-50280F7986E6}">
      <dgm:prSet/>
      <dgm:spPr/>
      <dgm:t>
        <a:bodyPr/>
        <a:lstStyle/>
        <a:p>
          <a:endParaRPr lang="en-IN"/>
        </a:p>
      </dgm:t>
    </dgm:pt>
    <dgm:pt modelId="{B598C760-44B4-467E-979E-67FAC85EDA84}">
      <dgm:prSet custT="1"/>
      <dgm:spPr/>
      <dgm:t>
        <a:bodyPr/>
        <a:lstStyle/>
        <a:p>
          <a:r>
            <a:rPr lang="en-US" sz="1800" b="1" dirty="0"/>
            <a:t>The Debate in Healthcare:</a:t>
          </a:r>
          <a:endParaRPr lang="en-IN" sz="1800" dirty="0"/>
        </a:p>
      </dgm:t>
    </dgm:pt>
    <dgm:pt modelId="{EECAE2B8-BCBB-447B-BBB3-BC0CF2DD22D1}" type="parTrans" cxnId="{9BBEC5E8-2693-4DD5-9F61-BE83655CEA6E}">
      <dgm:prSet/>
      <dgm:spPr/>
      <dgm:t>
        <a:bodyPr/>
        <a:lstStyle/>
        <a:p>
          <a:endParaRPr lang="en-IN"/>
        </a:p>
      </dgm:t>
    </dgm:pt>
    <dgm:pt modelId="{B03015F6-5D9F-4AA3-9C72-A8B619C330C8}" type="sibTrans" cxnId="{9BBEC5E8-2693-4DD5-9F61-BE83655CEA6E}">
      <dgm:prSet/>
      <dgm:spPr/>
      <dgm:t>
        <a:bodyPr/>
        <a:lstStyle/>
        <a:p>
          <a:endParaRPr lang="en-IN"/>
        </a:p>
      </dgm:t>
    </dgm:pt>
    <dgm:pt modelId="{87990821-4EF0-43A1-B16A-DCA3CBF577FA}">
      <dgm:prSet custT="1"/>
      <dgm:spPr/>
      <dgm:t>
        <a:bodyPr/>
        <a:lstStyle/>
        <a:p>
          <a:r>
            <a:rPr lang="en-US" sz="1600" b="1" dirty="0"/>
            <a:t>Proponents</a:t>
          </a:r>
          <a:r>
            <a:rPr lang="en-US" sz="1600" dirty="0"/>
            <a:t> -EHRs are critical for improving patient safety.</a:t>
          </a:r>
          <a:endParaRPr lang="en-IN" sz="1600" dirty="0"/>
        </a:p>
      </dgm:t>
    </dgm:pt>
    <dgm:pt modelId="{E48DEDEB-26FA-4649-AF3E-EACD0C3DB64A}" type="parTrans" cxnId="{5D215996-13FD-4CC8-8AAA-7EF2FEBFF147}">
      <dgm:prSet/>
      <dgm:spPr/>
      <dgm:t>
        <a:bodyPr/>
        <a:lstStyle/>
        <a:p>
          <a:endParaRPr lang="en-IN"/>
        </a:p>
      </dgm:t>
    </dgm:pt>
    <dgm:pt modelId="{AA28A6E1-68F0-4FB1-B0BF-B62EDB478098}" type="sibTrans" cxnId="{5D215996-13FD-4CC8-8AAA-7EF2FEBFF147}">
      <dgm:prSet/>
      <dgm:spPr/>
      <dgm:t>
        <a:bodyPr/>
        <a:lstStyle/>
        <a:p>
          <a:endParaRPr lang="en-IN"/>
        </a:p>
      </dgm:t>
    </dgm:pt>
    <dgm:pt modelId="{D039D9C9-E120-4EDC-852B-709668ABE25A}">
      <dgm:prSet custT="1"/>
      <dgm:spPr/>
      <dgm:t>
        <a:bodyPr/>
        <a:lstStyle/>
        <a:p>
          <a:r>
            <a:rPr lang="en-US" sz="1600" b="1" dirty="0"/>
            <a:t>Critics</a:t>
          </a:r>
          <a:r>
            <a:rPr lang="en-US" sz="1600" dirty="0"/>
            <a:t> -risks such as system failures or errors introduced by improper implementation.</a:t>
          </a:r>
          <a:endParaRPr lang="en-IN" sz="1600" dirty="0"/>
        </a:p>
      </dgm:t>
    </dgm:pt>
    <dgm:pt modelId="{3F603EFF-B6E8-4066-AD8C-DCF520B4B401}" type="parTrans" cxnId="{E5B6821F-A3DC-4421-8058-62B5759A9F10}">
      <dgm:prSet/>
      <dgm:spPr/>
      <dgm:t>
        <a:bodyPr/>
        <a:lstStyle/>
        <a:p>
          <a:endParaRPr lang="en-IN"/>
        </a:p>
      </dgm:t>
    </dgm:pt>
    <dgm:pt modelId="{F9AD48D8-AEAB-46CD-AB45-4982915E7D42}" type="sibTrans" cxnId="{E5B6821F-A3DC-4421-8058-62B5759A9F10}">
      <dgm:prSet/>
      <dgm:spPr/>
      <dgm:t>
        <a:bodyPr/>
        <a:lstStyle/>
        <a:p>
          <a:endParaRPr lang="en-IN"/>
        </a:p>
      </dgm:t>
    </dgm:pt>
    <dgm:pt modelId="{3668EB39-5F81-4A7A-827F-669A0FFDD5C8}" type="pres">
      <dgm:prSet presAssocID="{F5434292-809E-4735-8D10-D0FB9CD4D82C}" presName="Name0" presStyleCnt="0">
        <dgm:presLayoutVars>
          <dgm:chMax val="7"/>
          <dgm:chPref val="7"/>
          <dgm:dir/>
        </dgm:presLayoutVars>
      </dgm:prSet>
      <dgm:spPr/>
    </dgm:pt>
    <dgm:pt modelId="{43895A1C-8DA2-43AB-B7B4-A5A474190328}" type="pres">
      <dgm:prSet presAssocID="{F5434292-809E-4735-8D10-D0FB9CD4D82C}" presName="Name1" presStyleCnt="0"/>
      <dgm:spPr/>
    </dgm:pt>
    <dgm:pt modelId="{9A491465-31D2-4F20-9CB0-AA4E8941DEA5}" type="pres">
      <dgm:prSet presAssocID="{F5434292-809E-4735-8D10-D0FB9CD4D82C}" presName="cycle" presStyleCnt="0"/>
      <dgm:spPr/>
    </dgm:pt>
    <dgm:pt modelId="{4F4690EA-EE2C-4F39-9F37-8A14F224E0D5}" type="pres">
      <dgm:prSet presAssocID="{F5434292-809E-4735-8D10-D0FB9CD4D82C}" presName="srcNode" presStyleLbl="node1" presStyleIdx="0" presStyleCnt="5"/>
      <dgm:spPr/>
    </dgm:pt>
    <dgm:pt modelId="{C06589F2-EB48-4734-A40B-287DDE94A805}" type="pres">
      <dgm:prSet presAssocID="{F5434292-809E-4735-8D10-D0FB9CD4D82C}" presName="conn" presStyleLbl="parChTrans1D2" presStyleIdx="0" presStyleCnt="1"/>
      <dgm:spPr/>
    </dgm:pt>
    <dgm:pt modelId="{1E0536CB-E971-43AA-A56C-CE2B163BACFA}" type="pres">
      <dgm:prSet presAssocID="{F5434292-809E-4735-8D10-D0FB9CD4D82C}" presName="extraNode" presStyleLbl="node1" presStyleIdx="0" presStyleCnt="5"/>
      <dgm:spPr/>
    </dgm:pt>
    <dgm:pt modelId="{DCB786D9-ADF7-4410-830A-BBDC693440F7}" type="pres">
      <dgm:prSet presAssocID="{F5434292-809E-4735-8D10-D0FB9CD4D82C}" presName="dstNode" presStyleLbl="node1" presStyleIdx="0" presStyleCnt="5"/>
      <dgm:spPr/>
    </dgm:pt>
    <dgm:pt modelId="{97FB5FC4-7084-4B12-AC37-497577B9AFA5}" type="pres">
      <dgm:prSet presAssocID="{4F0A650D-C6EC-4E56-881D-CFA9E7BEFD07}" presName="text_1" presStyleLbl="node1" presStyleIdx="0" presStyleCnt="5" custScaleY="122793">
        <dgm:presLayoutVars>
          <dgm:bulletEnabled val="1"/>
        </dgm:presLayoutVars>
      </dgm:prSet>
      <dgm:spPr/>
    </dgm:pt>
    <dgm:pt modelId="{515031E9-0900-4A5B-BA4B-2C1C849E03E8}" type="pres">
      <dgm:prSet presAssocID="{4F0A650D-C6EC-4E56-881D-CFA9E7BEFD07}" presName="accent_1" presStyleCnt="0"/>
      <dgm:spPr/>
    </dgm:pt>
    <dgm:pt modelId="{D61456F0-4B83-49CD-94B7-CF46218BAECA}" type="pres">
      <dgm:prSet presAssocID="{4F0A650D-C6EC-4E56-881D-CFA9E7BEFD07}" presName="accentRepeatNode" presStyleLbl="solidFgAcc1" presStyleIdx="0" presStyleCnt="5"/>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0102C55-5E88-4F9F-92A9-6B612A54A72F}" type="pres">
      <dgm:prSet presAssocID="{157A6E8C-DBC3-4C62-9B7A-DA8EF4C0FCE8}" presName="text_2" presStyleLbl="node1" presStyleIdx="1" presStyleCnt="5" custScaleY="122793">
        <dgm:presLayoutVars>
          <dgm:bulletEnabled val="1"/>
        </dgm:presLayoutVars>
      </dgm:prSet>
      <dgm:spPr/>
    </dgm:pt>
    <dgm:pt modelId="{207C865A-D180-4190-9697-683CE9AEC71E}" type="pres">
      <dgm:prSet presAssocID="{157A6E8C-DBC3-4C62-9B7A-DA8EF4C0FCE8}" presName="accent_2" presStyleCnt="0"/>
      <dgm:spPr/>
    </dgm:pt>
    <dgm:pt modelId="{095C67F3-1726-4D2B-B8E3-1DD16D349F35}" type="pres">
      <dgm:prSet presAssocID="{157A6E8C-DBC3-4C62-9B7A-DA8EF4C0FCE8}" presName="accentRepeatNode" presStyleLbl="solidFgAcc1" presStyleIdx="1" presStyleCnt="5"/>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CA347BE-6E93-4D8D-AA97-9026D6884DB6}" type="pres">
      <dgm:prSet presAssocID="{78EC7471-AE52-4647-9CFC-C26011FF14DC}" presName="text_3" presStyleLbl="node1" presStyleIdx="2" presStyleCnt="5" custScaleY="122793">
        <dgm:presLayoutVars>
          <dgm:bulletEnabled val="1"/>
        </dgm:presLayoutVars>
      </dgm:prSet>
      <dgm:spPr/>
    </dgm:pt>
    <dgm:pt modelId="{3B20D49D-D897-4137-A36C-97CB542017F0}" type="pres">
      <dgm:prSet presAssocID="{78EC7471-AE52-4647-9CFC-C26011FF14DC}" presName="accent_3" presStyleCnt="0"/>
      <dgm:spPr/>
    </dgm:pt>
    <dgm:pt modelId="{19F997D3-1ED3-48B0-BDCA-188E4174C6AA}" type="pres">
      <dgm:prSet presAssocID="{78EC7471-AE52-4647-9CFC-C26011FF14DC}" presName="accentRepeatNode" presStyleLbl="solidFgAcc1" presStyleIdx="2" presStyleCnt="5"/>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B5ADBF4-F9F1-4E35-8E7C-B417BF360195}" type="pres">
      <dgm:prSet presAssocID="{DEE66F3E-BA9E-480E-853C-BAAE8E357C81}" presName="text_4" presStyleLbl="node1" presStyleIdx="3" presStyleCnt="5" custScaleY="157614">
        <dgm:presLayoutVars>
          <dgm:bulletEnabled val="1"/>
        </dgm:presLayoutVars>
      </dgm:prSet>
      <dgm:spPr/>
    </dgm:pt>
    <dgm:pt modelId="{AE67BA47-6DE8-4152-97E7-DC8AA48C8DC8}" type="pres">
      <dgm:prSet presAssocID="{DEE66F3E-BA9E-480E-853C-BAAE8E357C81}" presName="accent_4" presStyleCnt="0"/>
      <dgm:spPr/>
    </dgm:pt>
    <dgm:pt modelId="{5C0F4E9B-4713-410D-9007-BC4188D0E856}" type="pres">
      <dgm:prSet presAssocID="{DEE66F3E-BA9E-480E-853C-BAAE8E357C81}" presName="accentRepeatNode" presStyleLbl="solidFgAcc1" presStyleIdx="3" presStyleCnt="5"/>
      <dgm:spPr>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132D916-DBE9-447B-BBB3-53C786FC7A44}" type="pres">
      <dgm:prSet presAssocID="{B598C760-44B4-467E-979E-67FAC85EDA84}" presName="text_5" presStyleLbl="node1" presStyleIdx="4" presStyleCnt="5" custScaleX="98404" custScaleY="160811" custLinFactNeighborX="732" custLinFactNeighborY="59612">
        <dgm:presLayoutVars>
          <dgm:bulletEnabled val="1"/>
        </dgm:presLayoutVars>
      </dgm:prSet>
      <dgm:spPr/>
    </dgm:pt>
    <dgm:pt modelId="{A4884807-F3D9-466B-9E15-C91F7EF6D3C0}" type="pres">
      <dgm:prSet presAssocID="{B598C760-44B4-467E-979E-67FAC85EDA84}" presName="accent_5" presStyleCnt="0"/>
      <dgm:spPr/>
    </dgm:pt>
    <dgm:pt modelId="{91BFD146-D426-46F9-967C-8584A6E291B5}" type="pres">
      <dgm:prSet presAssocID="{B598C760-44B4-467E-979E-67FAC85EDA84}" presName="accentRepeatNode" presStyleLbl="solidFgAcc1" presStyleIdx="4" presStyleCnt="5"/>
      <dgm:spPr>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Lst>
  <dgm:cxnLst>
    <dgm:cxn modelId="{CF3A1919-8CA7-4D6B-8BC5-83E044C9FBBD}" type="presOf" srcId="{78EC7471-AE52-4647-9CFC-C26011FF14DC}" destId="{3CA347BE-6E93-4D8D-AA97-9026D6884DB6}" srcOrd="0" destOrd="0" presId="urn:microsoft.com/office/officeart/2008/layout/VerticalCurvedList"/>
    <dgm:cxn modelId="{E5B6821F-A3DC-4421-8058-62B5759A9F10}" srcId="{B598C760-44B4-467E-979E-67FAC85EDA84}" destId="{D039D9C9-E120-4EDC-852B-709668ABE25A}" srcOrd="1" destOrd="0" parTransId="{3F603EFF-B6E8-4066-AD8C-DCF520B4B401}" sibTransId="{F9AD48D8-AEAB-46CD-AB45-4982915E7D42}"/>
    <dgm:cxn modelId="{92BA0328-4CDF-4AD5-B8C2-50280F7986E6}" srcId="{F5434292-809E-4735-8D10-D0FB9CD4D82C}" destId="{DEE66F3E-BA9E-480E-853C-BAAE8E357C81}" srcOrd="3" destOrd="0" parTransId="{CB7F13C4-62AC-42D2-9620-8E411BACE53F}" sibTransId="{2BB940E1-FE85-4E9A-B9CB-44465C1A1FE2}"/>
    <dgm:cxn modelId="{50C75D39-78E7-46B0-9E23-B9F8386B6C26}" type="presOf" srcId="{DEE66F3E-BA9E-480E-853C-BAAE8E357C81}" destId="{DB5ADBF4-F9F1-4E35-8E7C-B417BF360195}" srcOrd="0" destOrd="0" presId="urn:microsoft.com/office/officeart/2008/layout/VerticalCurvedList"/>
    <dgm:cxn modelId="{5D60C265-C8D2-4A9E-9E41-E02E745B28BF}" type="presOf" srcId="{D039D9C9-E120-4EDC-852B-709668ABE25A}" destId="{6132D916-DBE9-447B-BBB3-53C786FC7A44}" srcOrd="0" destOrd="2" presId="urn:microsoft.com/office/officeart/2008/layout/VerticalCurvedList"/>
    <dgm:cxn modelId="{AFD69C4D-AC6E-47CC-8FA1-8DBE67568E57}" srcId="{F5434292-809E-4735-8D10-D0FB9CD4D82C}" destId="{78EC7471-AE52-4647-9CFC-C26011FF14DC}" srcOrd="2" destOrd="0" parTransId="{E774E470-D1EE-468B-85E0-809A792A3ABD}" sibTransId="{C0DB8557-549E-44C7-BF00-23EFBF101277}"/>
    <dgm:cxn modelId="{5230D672-8366-46B4-B62F-C4B48BFC3CE6}" type="presOf" srcId="{87990821-4EF0-43A1-B16A-DCA3CBF577FA}" destId="{6132D916-DBE9-447B-BBB3-53C786FC7A44}" srcOrd="0" destOrd="1" presId="urn:microsoft.com/office/officeart/2008/layout/VerticalCurvedList"/>
    <dgm:cxn modelId="{6E791A92-23C5-49CF-82CC-AD1BCA9B09EC}" type="presOf" srcId="{B598C760-44B4-467E-979E-67FAC85EDA84}" destId="{6132D916-DBE9-447B-BBB3-53C786FC7A44}" srcOrd="0" destOrd="0" presId="urn:microsoft.com/office/officeart/2008/layout/VerticalCurvedList"/>
    <dgm:cxn modelId="{307A0594-05FA-4600-B405-10D7F8020A31}" srcId="{F5434292-809E-4735-8D10-D0FB9CD4D82C}" destId="{157A6E8C-DBC3-4C62-9B7A-DA8EF4C0FCE8}" srcOrd="1" destOrd="0" parTransId="{4A42C77D-8D2C-4247-97E6-763BC22506CC}" sibTransId="{4E4B51B4-AF2F-4451-86CD-0EF18087A961}"/>
    <dgm:cxn modelId="{5D215996-13FD-4CC8-8AAA-7EF2FEBFF147}" srcId="{B598C760-44B4-467E-979E-67FAC85EDA84}" destId="{87990821-4EF0-43A1-B16A-DCA3CBF577FA}" srcOrd="0" destOrd="0" parTransId="{E48DEDEB-26FA-4649-AF3E-EACD0C3DB64A}" sibTransId="{AA28A6E1-68F0-4FB1-B0BF-B62EDB478098}"/>
    <dgm:cxn modelId="{AA20A3A2-B52F-4E80-AAFA-EB6DE776EDA1}" type="presOf" srcId="{F5434292-809E-4735-8D10-D0FB9CD4D82C}" destId="{3668EB39-5F81-4A7A-827F-669A0FFDD5C8}" srcOrd="0" destOrd="0" presId="urn:microsoft.com/office/officeart/2008/layout/VerticalCurvedList"/>
    <dgm:cxn modelId="{0EA908A6-0B64-4A84-B7E7-CA3B62627AEA}" type="presOf" srcId="{157A6E8C-DBC3-4C62-9B7A-DA8EF4C0FCE8}" destId="{F0102C55-5E88-4F9F-92A9-6B612A54A72F}" srcOrd="0" destOrd="0" presId="urn:microsoft.com/office/officeart/2008/layout/VerticalCurvedList"/>
    <dgm:cxn modelId="{67776DC8-F119-4471-A2E3-A96D377A2407}" srcId="{F5434292-809E-4735-8D10-D0FB9CD4D82C}" destId="{4F0A650D-C6EC-4E56-881D-CFA9E7BEFD07}" srcOrd="0" destOrd="0" parTransId="{50E963FE-FC72-45DB-92D0-0D4A3FF775A3}" sibTransId="{5E02B1B0-CECB-4B7D-B5B1-60007C314E9E}"/>
    <dgm:cxn modelId="{FDD05ECA-5944-4E1B-8A20-71BA3A3F1E98}" type="presOf" srcId="{5E02B1B0-CECB-4B7D-B5B1-60007C314E9E}" destId="{C06589F2-EB48-4734-A40B-287DDE94A805}" srcOrd="0" destOrd="0" presId="urn:microsoft.com/office/officeart/2008/layout/VerticalCurvedList"/>
    <dgm:cxn modelId="{E7C123D7-AB03-4955-A5A3-A18C53D1ADC5}" type="presOf" srcId="{4F0A650D-C6EC-4E56-881D-CFA9E7BEFD07}" destId="{97FB5FC4-7084-4B12-AC37-497577B9AFA5}" srcOrd="0" destOrd="0" presId="urn:microsoft.com/office/officeart/2008/layout/VerticalCurvedList"/>
    <dgm:cxn modelId="{9BBEC5E8-2693-4DD5-9F61-BE83655CEA6E}" srcId="{F5434292-809E-4735-8D10-D0FB9CD4D82C}" destId="{B598C760-44B4-467E-979E-67FAC85EDA84}" srcOrd="4" destOrd="0" parTransId="{EECAE2B8-BCBB-447B-BBB3-BC0CF2DD22D1}" sibTransId="{B03015F6-5D9F-4AA3-9C72-A8B619C330C8}"/>
    <dgm:cxn modelId="{1188EF65-5CCF-4E1C-B151-FA0190DF92C0}" type="presParOf" srcId="{3668EB39-5F81-4A7A-827F-669A0FFDD5C8}" destId="{43895A1C-8DA2-43AB-B7B4-A5A474190328}" srcOrd="0" destOrd="0" presId="urn:microsoft.com/office/officeart/2008/layout/VerticalCurvedList"/>
    <dgm:cxn modelId="{E0DE8920-9293-4345-BE2E-3E3F20855705}" type="presParOf" srcId="{43895A1C-8DA2-43AB-B7B4-A5A474190328}" destId="{9A491465-31D2-4F20-9CB0-AA4E8941DEA5}" srcOrd="0" destOrd="0" presId="urn:microsoft.com/office/officeart/2008/layout/VerticalCurvedList"/>
    <dgm:cxn modelId="{FA9E9E61-7FD5-47ED-ABAC-0313C08BC045}" type="presParOf" srcId="{9A491465-31D2-4F20-9CB0-AA4E8941DEA5}" destId="{4F4690EA-EE2C-4F39-9F37-8A14F224E0D5}" srcOrd="0" destOrd="0" presId="urn:microsoft.com/office/officeart/2008/layout/VerticalCurvedList"/>
    <dgm:cxn modelId="{C71213CA-26EF-4E93-A681-8A8F64662A20}" type="presParOf" srcId="{9A491465-31D2-4F20-9CB0-AA4E8941DEA5}" destId="{C06589F2-EB48-4734-A40B-287DDE94A805}" srcOrd="1" destOrd="0" presId="urn:microsoft.com/office/officeart/2008/layout/VerticalCurvedList"/>
    <dgm:cxn modelId="{5F2F444E-D4DA-4018-B6CA-0D73B40711A6}" type="presParOf" srcId="{9A491465-31D2-4F20-9CB0-AA4E8941DEA5}" destId="{1E0536CB-E971-43AA-A56C-CE2B163BACFA}" srcOrd="2" destOrd="0" presId="urn:microsoft.com/office/officeart/2008/layout/VerticalCurvedList"/>
    <dgm:cxn modelId="{17FF961C-E277-41C3-BE7A-C080CB855373}" type="presParOf" srcId="{9A491465-31D2-4F20-9CB0-AA4E8941DEA5}" destId="{DCB786D9-ADF7-4410-830A-BBDC693440F7}" srcOrd="3" destOrd="0" presId="urn:microsoft.com/office/officeart/2008/layout/VerticalCurvedList"/>
    <dgm:cxn modelId="{0A4FF6DE-E900-4E22-8293-36A4B1342B08}" type="presParOf" srcId="{43895A1C-8DA2-43AB-B7B4-A5A474190328}" destId="{97FB5FC4-7084-4B12-AC37-497577B9AFA5}" srcOrd="1" destOrd="0" presId="urn:microsoft.com/office/officeart/2008/layout/VerticalCurvedList"/>
    <dgm:cxn modelId="{50CAF439-83C7-4BCC-8922-A56FEC319F8A}" type="presParOf" srcId="{43895A1C-8DA2-43AB-B7B4-A5A474190328}" destId="{515031E9-0900-4A5B-BA4B-2C1C849E03E8}" srcOrd="2" destOrd="0" presId="urn:microsoft.com/office/officeart/2008/layout/VerticalCurvedList"/>
    <dgm:cxn modelId="{373DB414-828C-44E5-9900-EE169CABC750}" type="presParOf" srcId="{515031E9-0900-4A5B-BA4B-2C1C849E03E8}" destId="{D61456F0-4B83-49CD-94B7-CF46218BAECA}" srcOrd="0" destOrd="0" presId="urn:microsoft.com/office/officeart/2008/layout/VerticalCurvedList"/>
    <dgm:cxn modelId="{F31BC931-7AF8-4929-AC18-356304B2494F}" type="presParOf" srcId="{43895A1C-8DA2-43AB-B7B4-A5A474190328}" destId="{F0102C55-5E88-4F9F-92A9-6B612A54A72F}" srcOrd="3" destOrd="0" presId="urn:microsoft.com/office/officeart/2008/layout/VerticalCurvedList"/>
    <dgm:cxn modelId="{96504024-8857-4B70-928D-585A54F889FF}" type="presParOf" srcId="{43895A1C-8DA2-43AB-B7B4-A5A474190328}" destId="{207C865A-D180-4190-9697-683CE9AEC71E}" srcOrd="4" destOrd="0" presId="urn:microsoft.com/office/officeart/2008/layout/VerticalCurvedList"/>
    <dgm:cxn modelId="{8E1B5E7E-2968-4C79-BABF-951CB1646196}" type="presParOf" srcId="{207C865A-D180-4190-9697-683CE9AEC71E}" destId="{095C67F3-1726-4D2B-B8E3-1DD16D349F35}" srcOrd="0" destOrd="0" presId="urn:microsoft.com/office/officeart/2008/layout/VerticalCurvedList"/>
    <dgm:cxn modelId="{BC7A6BE8-599E-4969-9925-DFB5270BBF18}" type="presParOf" srcId="{43895A1C-8DA2-43AB-B7B4-A5A474190328}" destId="{3CA347BE-6E93-4D8D-AA97-9026D6884DB6}" srcOrd="5" destOrd="0" presId="urn:microsoft.com/office/officeart/2008/layout/VerticalCurvedList"/>
    <dgm:cxn modelId="{860B1934-F6FC-471D-8B81-02AEF2D5C60E}" type="presParOf" srcId="{43895A1C-8DA2-43AB-B7B4-A5A474190328}" destId="{3B20D49D-D897-4137-A36C-97CB542017F0}" srcOrd="6" destOrd="0" presId="urn:microsoft.com/office/officeart/2008/layout/VerticalCurvedList"/>
    <dgm:cxn modelId="{6F4C4106-C8E8-4022-80D2-E8DA4670BF0B}" type="presParOf" srcId="{3B20D49D-D897-4137-A36C-97CB542017F0}" destId="{19F997D3-1ED3-48B0-BDCA-188E4174C6AA}" srcOrd="0" destOrd="0" presId="urn:microsoft.com/office/officeart/2008/layout/VerticalCurvedList"/>
    <dgm:cxn modelId="{31947463-A446-434C-8110-68A9AFF682CE}" type="presParOf" srcId="{43895A1C-8DA2-43AB-B7B4-A5A474190328}" destId="{DB5ADBF4-F9F1-4E35-8E7C-B417BF360195}" srcOrd="7" destOrd="0" presId="urn:microsoft.com/office/officeart/2008/layout/VerticalCurvedList"/>
    <dgm:cxn modelId="{622D97AF-96DD-413E-AD03-AD684388CD3B}" type="presParOf" srcId="{43895A1C-8DA2-43AB-B7B4-A5A474190328}" destId="{AE67BA47-6DE8-4152-97E7-DC8AA48C8DC8}" srcOrd="8" destOrd="0" presId="urn:microsoft.com/office/officeart/2008/layout/VerticalCurvedList"/>
    <dgm:cxn modelId="{1799813B-93F5-4FDD-A7C2-06608F4A3A56}" type="presParOf" srcId="{AE67BA47-6DE8-4152-97E7-DC8AA48C8DC8}" destId="{5C0F4E9B-4713-410D-9007-BC4188D0E856}" srcOrd="0" destOrd="0" presId="urn:microsoft.com/office/officeart/2008/layout/VerticalCurvedList"/>
    <dgm:cxn modelId="{B2232613-6DBE-47A7-9700-16F714B093BF}" type="presParOf" srcId="{43895A1C-8DA2-43AB-B7B4-A5A474190328}" destId="{6132D916-DBE9-447B-BBB3-53C786FC7A44}" srcOrd="9" destOrd="0" presId="urn:microsoft.com/office/officeart/2008/layout/VerticalCurvedList"/>
    <dgm:cxn modelId="{AD955BEF-729E-4DD0-BCFE-233D0A6CCF0E}" type="presParOf" srcId="{43895A1C-8DA2-43AB-B7B4-A5A474190328}" destId="{A4884807-F3D9-466B-9E15-C91F7EF6D3C0}" srcOrd="10" destOrd="0" presId="urn:microsoft.com/office/officeart/2008/layout/VerticalCurvedList"/>
    <dgm:cxn modelId="{76ED171E-5C5E-4367-A7D6-BDF82B6FE8E9}" type="presParOf" srcId="{A4884807-F3D9-466B-9E15-C91F7EF6D3C0}" destId="{91BFD146-D426-46F9-967C-8584A6E291B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5FF040-D6F2-4D88-A977-8B5B050BB436}"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n-IN"/>
        </a:p>
      </dgm:t>
    </dgm:pt>
    <dgm:pt modelId="{98339A45-1203-4A1E-971A-B402E11E1E95}">
      <dgm:prSet/>
      <dgm:spPr/>
      <dgm:t>
        <a:bodyPr/>
        <a:lstStyle/>
        <a:p>
          <a:r>
            <a:rPr lang="en-US" b="1" dirty="0"/>
            <a:t>Summary of Key Points</a:t>
          </a:r>
          <a:endParaRPr lang="en-IN" dirty="0"/>
        </a:p>
      </dgm:t>
    </dgm:pt>
    <dgm:pt modelId="{3544B4CC-7A06-4793-93F5-243C081BE6E6}" type="parTrans" cxnId="{D710CC1C-975E-464B-9B38-18162FE11CD7}">
      <dgm:prSet/>
      <dgm:spPr/>
      <dgm:t>
        <a:bodyPr/>
        <a:lstStyle/>
        <a:p>
          <a:endParaRPr lang="en-IN"/>
        </a:p>
      </dgm:t>
    </dgm:pt>
    <dgm:pt modelId="{16392FB0-FCE5-4848-9490-FCCF237702E7}" type="sibTrans" cxnId="{D710CC1C-975E-464B-9B38-18162FE11CD7}">
      <dgm:prSet/>
      <dgm:spPr/>
      <dgm:t>
        <a:bodyPr/>
        <a:lstStyle/>
        <a:p>
          <a:endParaRPr lang="en-IN"/>
        </a:p>
      </dgm:t>
    </dgm:pt>
    <dgm:pt modelId="{D21C028F-4E72-43D6-9D9B-8B97D0EAEA88}">
      <dgm:prSet/>
      <dgm:spPr/>
      <dgm:t>
        <a:bodyPr/>
        <a:lstStyle/>
        <a:p>
          <a:pPr algn="l"/>
          <a:r>
            <a:rPr lang="en-US" dirty="0"/>
            <a:t>EHRs improve patient safety by improving </a:t>
          </a:r>
          <a:r>
            <a:rPr lang="en-US" b="1" dirty="0"/>
            <a:t>medication management, care coordination, and proactive health monitoring.</a:t>
          </a:r>
          <a:endParaRPr lang="en-IN" b="1" dirty="0"/>
        </a:p>
      </dgm:t>
    </dgm:pt>
    <dgm:pt modelId="{E6AC7F14-FD1E-4DA2-82FA-E1D1A2BAEFB2}" type="parTrans" cxnId="{3082E6A5-B42D-4591-A62C-601A06F2D31F}">
      <dgm:prSet/>
      <dgm:spPr/>
      <dgm:t>
        <a:bodyPr/>
        <a:lstStyle/>
        <a:p>
          <a:endParaRPr lang="en-IN"/>
        </a:p>
      </dgm:t>
    </dgm:pt>
    <dgm:pt modelId="{EFF26478-ED4F-4723-B980-94B5B4207886}" type="sibTrans" cxnId="{3082E6A5-B42D-4591-A62C-601A06F2D31F}">
      <dgm:prSet/>
      <dgm:spPr/>
      <dgm:t>
        <a:bodyPr/>
        <a:lstStyle/>
        <a:p>
          <a:endParaRPr lang="en-IN"/>
        </a:p>
      </dgm:t>
    </dgm:pt>
    <dgm:pt modelId="{1F8F40C5-03AC-4797-BD51-4639ED4E9631}">
      <dgm:prSet/>
      <dgm:spPr/>
      <dgm:t>
        <a:bodyPr/>
        <a:lstStyle/>
        <a:p>
          <a:pPr algn="l"/>
          <a:r>
            <a:rPr lang="en-US" dirty="0"/>
            <a:t>Challenges such as </a:t>
          </a:r>
          <a:r>
            <a:rPr lang="en-US" b="1" dirty="0"/>
            <a:t>alert fatigue</a:t>
          </a:r>
          <a:r>
            <a:rPr lang="en-US" dirty="0"/>
            <a:t> and </a:t>
          </a:r>
          <a:r>
            <a:rPr lang="en-US" b="1" dirty="0"/>
            <a:t>data overload</a:t>
          </a:r>
          <a:r>
            <a:rPr lang="en-US" dirty="0"/>
            <a:t> need to be addressed to ensure EHR systems are fully effective in enhancing patient safety.</a:t>
          </a:r>
          <a:endParaRPr lang="en-IN" dirty="0"/>
        </a:p>
      </dgm:t>
    </dgm:pt>
    <dgm:pt modelId="{9F227647-BF59-4A73-A703-6F0FE5C7ED1A}" type="parTrans" cxnId="{9ACC91C1-98E7-47D7-B272-0A50704FA279}">
      <dgm:prSet/>
      <dgm:spPr/>
      <dgm:t>
        <a:bodyPr/>
        <a:lstStyle/>
        <a:p>
          <a:endParaRPr lang="en-IN"/>
        </a:p>
      </dgm:t>
    </dgm:pt>
    <dgm:pt modelId="{7245E666-A5DE-43D6-ADD7-0AEAFD0DAA0C}" type="sibTrans" cxnId="{9ACC91C1-98E7-47D7-B272-0A50704FA279}">
      <dgm:prSet/>
      <dgm:spPr/>
      <dgm:t>
        <a:bodyPr/>
        <a:lstStyle/>
        <a:p>
          <a:endParaRPr lang="en-IN"/>
        </a:p>
      </dgm:t>
    </dgm:pt>
    <dgm:pt modelId="{18E762E3-AA79-4E09-8173-EC6EAA0BCFBA}">
      <dgm:prSet/>
      <dgm:spPr/>
      <dgm:t>
        <a:bodyPr/>
        <a:lstStyle/>
        <a:p>
          <a:pPr algn="l"/>
          <a:r>
            <a:rPr lang="en-US" b="1" dirty="0"/>
            <a:t>ABDM</a:t>
          </a:r>
          <a:r>
            <a:rPr lang="en-US" dirty="0"/>
            <a:t> (Ayushman Bharat Digital Mission) has the potential to create a more integrated, safe, and accessible healthcare system in India.</a:t>
          </a:r>
          <a:endParaRPr lang="en-IN" dirty="0"/>
        </a:p>
      </dgm:t>
    </dgm:pt>
    <dgm:pt modelId="{9022557A-D24F-45A0-AB82-7F42FE41FB4A}" type="parTrans" cxnId="{1BC11638-9C6D-42BD-B701-35A3D7F11A44}">
      <dgm:prSet/>
      <dgm:spPr/>
      <dgm:t>
        <a:bodyPr/>
        <a:lstStyle/>
        <a:p>
          <a:endParaRPr lang="en-IN"/>
        </a:p>
      </dgm:t>
    </dgm:pt>
    <dgm:pt modelId="{1BC4460B-8002-4E07-BCC8-2F92337EF358}" type="sibTrans" cxnId="{1BC11638-9C6D-42BD-B701-35A3D7F11A44}">
      <dgm:prSet/>
      <dgm:spPr/>
      <dgm:t>
        <a:bodyPr/>
        <a:lstStyle/>
        <a:p>
          <a:endParaRPr lang="en-IN"/>
        </a:p>
      </dgm:t>
    </dgm:pt>
    <dgm:pt modelId="{48D8DE71-AE46-441E-86BF-6402597CADF9}">
      <dgm:prSet/>
      <dgm:spPr/>
      <dgm:t>
        <a:bodyPr/>
        <a:lstStyle/>
        <a:p>
          <a:pPr algn="l"/>
          <a:r>
            <a:rPr lang="en-US" b="1" dirty="0"/>
            <a:t>Ongoing research</a:t>
          </a:r>
          <a:r>
            <a:rPr lang="en-US" dirty="0"/>
            <a:t> into AI, cybersecurity, and usability improvements is essential to fully optimize EHRs for patient safety.</a:t>
          </a:r>
          <a:endParaRPr lang="en-IN" dirty="0"/>
        </a:p>
      </dgm:t>
    </dgm:pt>
    <dgm:pt modelId="{AF2462BC-A7AB-42EA-BFE2-97727E27E6BB}" type="parTrans" cxnId="{A6EC504E-376E-4B25-AAE2-D55C6C39363E}">
      <dgm:prSet/>
      <dgm:spPr/>
      <dgm:t>
        <a:bodyPr/>
        <a:lstStyle/>
        <a:p>
          <a:endParaRPr lang="en-IN"/>
        </a:p>
      </dgm:t>
    </dgm:pt>
    <dgm:pt modelId="{D58FDCE9-7318-4382-974E-3C359151E417}" type="sibTrans" cxnId="{A6EC504E-376E-4B25-AAE2-D55C6C39363E}">
      <dgm:prSet/>
      <dgm:spPr/>
      <dgm:t>
        <a:bodyPr/>
        <a:lstStyle/>
        <a:p>
          <a:endParaRPr lang="en-IN"/>
        </a:p>
      </dgm:t>
    </dgm:pt>
    <dgm:pt modelId="{7D41B7AF-59E4-4A1A-A8C3-02BFE70FB148}">
      <dgm:prSet/>
      <dgm:spPr/>
      <dgm:t>
        <a:bodyPr/>
        <a:lstStyle/>
        <a:p>
          <a:pPr algn="l"/>
          <a:r>
            <a:rPr lang="en-US" b="1" dirty="0"/>
            <a:t>Policymakers</a:t>
          </a:r>
          <a:r>
            <a:rPr lang="en-US" dirty="0"/>
            <a:t>: Invest in infrastructure, training, and security to ensure effective EHR and ABDM adoption.</a:t>
          </a:r>
          <a:endParaRPr lang="en-IN" dirty="0"/>
        </a:p>
      </dgm:t>
    </dgm:pt>
    <dgm:pt modelId="{5F3ED1A3-6453-4C4C-8F9C-FCD553C6B712}" type="parTrans" cxnId="{BC7C9771-D77B-4016-9B49-DC2223C13988}">
      <dgm:prSet/>
      <dgm:spPr/>
      <dgm:t>
        <a:bodyPr/>
        <a:lstStyle/>
        <a:p>
          <a:endParaRPr lang="en-IN"/>
        </a:p>
      </dgm:t>
    </dgm:pt>
    <dgm:pt modelId="{DC2FF1D7-2D23-420A-BB80-29C67D2A63B0}" type="sibTrans" cxnId="{BC7C9771-D77B-4016-9B49-DC2223C13988}">
      <dgm:prSet/>
      <dgm:spPr/>
      <dgm:t>
        <a:bodyPr/>
        <a:lstStyle/>
        <a:p>
          <a:endParaRPr lang="en-IN"/>
        </a:p>
      </dgm:t>
    </dgm:pt>
    <dgm:pt modelId="{5D9C357D-3FE2-46A6-AF44-5A4024C833ED}">
      <dgm:prSet/>
      <dgm:spPr/>
      <dgm:t>
        <a:bodyPr/>
        <a:lstStyle/>
        <a:p>
          <a:pPr algn="l"/>
          <a:r>
            <a:rPr lang="en-US" b="1" dirty="0"/>
            <a:t>Researchers</a:t>
          </a:r>
          <a:r>
            <a:rPr lang="en-US" dirty="0"/>
            <a:t>: Focus on AI, usability improvements, and cybersecurity to enhance EHR systems.</a:t>
          </a:r>
          <a:endParaRPr lang="en-IN" dirty="0"/>
        </a:p>
      </dgm:t>
    </dgm:pt>
    <dgm:pt modelId="{4855FB48-15EA-4A6B-AC0E-F70A8FDBA224}" type="parTrans" cxnId="{20400D25-36B4-454F-8530-3B6028A33AD9}">
      <dgm:prSet/>
      <dgm:spPr/>
      <dgm:t>
        <a:bodyPr/>
        <a:lstStyle/>
        <a:p>
          <a:endParaRPr lang="en-IN"/>
        </a:p>
      </dgm:t>
    </dgm:pt>
    <dgm:pt modelId="{041F9634-D760-4170-885F-100E6CA1ECE2}" type="sibTrans" cxnId="{20400D25-36B4-454F-8530-3B6028A33AD9}">
      <dgm:prSet/>
      <dgm:spPr/>
      <dgm:t>
        <a:bodyPr/>
        <a:lstStyle/>
        <a:p>
          <a:endParaRPr lang="en-IN"/>
        </a:p>
      </dgm:t>
    </dgm:pt>
    <dgm:pt modelId="{79C74DE8-14B5-4C6F-B11D-9C2E889E7264}">
      <dgm:prSet/>
      <dgm:spPr/>
      <dgm:t>
        <a:bodyPr/>
        <a:lstStyle/>
        <a:p>
          <a:pPr algn="l"/>
          <a:r>
            <a:rPr lang="en-US" b="1" dirty="0"/>
            <a:t>Healthcare Providers</a:t>
          </a:r>
          <a:r>
            <a:rPr lang="en-US" dirty="0"/>
            <a:t>: Actively engage with digital tools to reduce errors and improve patient safety outcomes.</a:t>
          </a:r>
          <a:endParaRPr lang="en-IN" dirty="0"/>
        </a:p>
      </dgm:t>
    </dgm:pt>
    <dgm:pt modelId="{9A7AF92C-6ADA-4EC2-BCF1-3E9C0824C9E8}" type="parTrans" cxnId="{1748D86D-99CA-4AD5-B408-B083E4C89C12}">
      <dgm:prSet/>
      <dgm:spPr/>
      <dgm:t>
        <a:bodyPr/>
        <a:lstStyle/>
        <a:p>
          <a:endParaRPr lang="en-IN"/>
        </a:p>
      </dgm:t>
    </dgm:pt>
    <dgm:pt modelId="{355B48B5-5F64-4B71-8E8E-240639F1679A}" type="sibTrans" cxnId="{1748D86D-99CA-4AD5-B408-B083E4C89C12}">
      <dgm:prSet/>
      <dgm:spPr/>
      <dgm:t>
        <a:bodyPr/>
        <a:lstStyle/>
        <a:p>
          <a:endParaRPr lang="en-IN"/>
        </a:p>
      </dgm:t>
    </dgm:pt>
    <dgm:pt modelId="{E681FA70-5F66-46BE-8539-621BA4C24099}">
      <dgm:prSet/>
      <dgm:spPr/>
      <dgm:t>
        <a:bodyPr/>
        <a:lstStyle/>
        <a:p>
          <a:r>
            <a:rPr lang="en-US" b="1" dirty="0"/>
            <a:t>Action Points</a:t>
          </a:r>
          <a:endParaRPr lang="en-IN" dirty="0"/>
        </a:p>
      </dgm:t>
    </dgm:pt>
    <dgm:pt modelId="{6E03551D-247E-47A4-A50A-6464DF7895B8}" type="sibTrans" cxnId="{AC81CF3F-9924-422C-BCAD-92F0F2D503B1}">
      <dgm:prSet/>
      <dgm:spPr/>
      <dgm:t>
        <a:bodyPr/>
        <a:lstStyle/>
        <a:p>
          <a:endParaRPr lang="en-IN"/>
        </a:p>
      </dgm:t>
    </dgm:pt>
    <dgm:pt modelId="{7F05ECD5-2F21-4259-AC20-F85ECF35FE43}" type="parTrans" cxnId="{AC81CF3F-9924-422C-BCAD-92F0F2D503B1}">
      <dgm:prSet/>
      <dgm:spPr/>
      <dgm:t>
        <a:bodyPr/>
        <a:lstStyle/>
        <a:p>
          <a:endParaRPr lang="en-IN"/>
        </a:p>
      </dgm:t>
    </dgm:pt>
    <dgm:pt modelId="{17A70AE8-658B-49B1-9B66-3519CDA0EC8A}" type="pres">
      <dgm:prSet presAssocID="{665FF040-D6F2-4D88-A977-8B5B050BB436}" presName="theList" presStyleCnt="0">
        <dgm:presLayoutVars>
          <dgm:dir/>
          <dgm:animLvl val="lvl"/>
          <dgm:resizeHandles val="exact"/>
        </dgm:presLayoutVars>
      </dgm:prSet>
      <dgm:spPr/>
    </dgm:pt>
    <dgm:pt modelId="{3D920C6F-E693-4E1F-8452-930193FD02F0}" type="pres">
      <dgm:prSet presAssocID="{98339A45-1203-4A1E-971A-B402E11E1E95}" presName="compNode" presStyleCnt="0"/>
      <dgm:spPr/>
    </dgm:pt>
    <dgm:pt modelId="{90F7F25F-B088-4BEE-8E84-1C0CB845C658}" type="pres">
      <dgm:prSet presAssocID="{98339A45-1203-4A1E-971A-B402E11E1E95}" presName="aNode" presStyleLbl="bgShp" presStyleIdx="0" presStyleCnt="2"/>
      <dgm:spPr/>
    </dgm:pt>
    <dgm:pt modelId="{C6E784D1-E08B-46EC-B234-F808C9F722F8}" type="pres">
      <dgm:prSet presAssocID="{98339A45-1203-4A1E-971A-B402E11E1E95}" presName="textNode" presStyleLbl="bgShp" presStyleIdx="0" presStyleCnt="2"/>
      <dgm:spPr/>
    </dgm:pt>
    <dgm:pt modelId="{5F889014-D0F3-46B1-858F-53B4982F5A40}" type="pres">
      <dgm:prSet presAssocID="{98339A45-1203-4A1E-971A-B402E11E1E95}" presName="compChildNode" presStyleCnt="0"/>
      <dgm:spPr/>
    </dgm:pt>
    <dgm:pt modelId="{2E5EA24F-5B3C-4814-8590-8E7DB6145037}" type="pres">
      <dgm:prSet presAssocID="{98339A45-1203-4A1E-971A-B402E11E1E95}" presName="theInnerList" presStyleCnt="0"/>
      <dgm:spPr/>
    </dgm:pt>
    <dgm:pt modelId="{64A1C453-063D-4CDF-B9EE-F00DBFA26285}" type="pres">
      <dgm:prSet presAssocID="{D21C028F-4E72-43D6-9D9B-8B97D0EAEA88}" presName="childNode" presStyleLbl="node1" presStyleIdx="0" presStyleCnt="7">
        <dgm:presLayoutVars>
          <dgm:bulletEnabled val="1"/>
        </dgm:presLayoutVars>
      </dgm:prSet>
      <dgm:spPr/>
    </dgm:pt>
    <dgm:pt modelId="{A430A6EA-85B3-4BC7-B2A0-268C8A4201E5}" type="pres">
      <dgm:prSet presAssocID="{D21C028F-4E72-43D6-9D9B-8B97D0EAEA88}" presName="aSpace2" presStyleCnt="0"/>
      <dgm:spPr/>
    </dgm:pt>
    <dgm:pt modelId="{1728C21A-9417-4579-B5A0-386EBD9BD5EF}" type="pres">
      <dgm:prSet presAssocID="{1F8F40C5-03AC-4797-BD51-4639ED4E9631}" presName="childNode" presStyleLbl="node1" presStyleIdx="1" presStyleCnt="7">
        <dgm:presLayoutVars>
          <dgm:bulletEnabled val="1"/>
        </dgm:presLayoutVars>
      </dgm:prSet>
      <dgm:spPr/>
    </dgm:pt>
    <dgm:pt modelId="{7ADFAA9B-4C08-43B8-8182-184C6527BD8E}" type="pres">
      <dgm:prSet presAssocID="{1F8F40C5-03AC-4797-BD51-4639ED4E9631}" presName="aSpace2" presStyleCnt="0"/>
      <dgm:spPr/>
    </dgm:pt>
    <dgm:pt modelId="{03B043C6-F0D8-46E0-B310-CA50D86A0105}" type="pres">
      <dgm:prSet presAssocID="{18E762E3-AA79-4E09-8173-EC6EAA0BCFBA}" presName="childNode" presStyleLbl="node1" presStyleIdx="2" presStyleCnt="7">
        <dgm:presLayoutVars>
          <dgm:bulletEnabled val="1"/>
        </dgm:presLayoutVars>
      </dgm:prSet>
      <dgm:spPr/>
    </dgm:pt>
    <dgm:pt modelId="{579EA088-3362-4760-9753-95098B8F2B06}" type="pres">
      <dgm:prSet presAssocID="{18E762E3-AA79-4E09-8173-EC6EAA0BCFBA}" presName="aSpace2" presStyleCnt="0"/>
      <dgm:spPr/>
    </dgm:pt>
    <dgm:pt modelId="{8B102F07-1B2E-46D0-AA01-9726913C9883}" type="pres">
      <dgm:prSet presAssocID="{48D8DE71-AE46-441E-86BF-6402597CADF9}" presName="childNode" presStyleLbl="node1" presStyleIdx="3" presStyleCnt="7">
        <dgm:presLayoutVars>
          <dgm:bulletEnabled val="1"/>
        </dgm:presLayoutVars>
      </dgm:prSet>
      <dgm:spPr/>
    </dgm:pt>
    <dgm:pt modelId="{C09E0833-472C-40F9-83AF-2E241CE6546D}" type="pres">
      <dgm:prSet presAssocID="{98339A45-1203-4A1E-971A-B402E11E1E95}" presName="aSpace" presStyleCnt="0"/>
      <dgm:spPr/>
    </dgm:pt>
    <dgm:pt modelId="{AA5F1B10-78C8-4934-A835-54702D15A3C2}" type="pres">
      <dgm:prSet presAssocID="{E681FA70-5F66-46BE-8539-621BA4C24099}" presName="compNode" presStyleCnt="0"/>
      <dgm:spPr/>
    </dgm:pt>
    <dgm:pt modelId="{BDCBE46E-1FCB-44DD-8668-BF34B85D486C}" type="pres">
      <dgm:prSet presAssocID="{E681FA70-5F66-46BE-8539-621BA4C24099}" presName="aNode" presStyleLbl="bgShp" presStyleIdx="1" presStyleCnt="2"/>
      <dgm:spPr/>
    </dgm:pt>
    <dgm:pt modelId="{DD19DA88-700D-412D-887C-BB6D7B9A7C1F}" type="pres">
      <dgm:prSet presAssocID="{E681FA70-5F66-46BE-8539-621BA4C24099}" presName="textNode" presStyleLbl="bgShp" presStyleIdx="1" presStyleCnt="2"/>
      <dgm:spPr/>
    </dgm:pt>
    <dgm:pt modelId="{E4E0AD3B-D095-459C-8772-48875120DEF1}" type="pres">
      <dgm:prSet presAssocID="{E681FA70-5F66-46BE-8539-621BA4C24099}" presName="compChildNode" presStyleCnt="0"/>
      <dgm:spPr/>
    </dgm:pt>
    <dgm:pt modelId="{52D82DDD-C732-4743-9EE2-54B56F354316}" type="pres">
      <dgm:prSet presAssocID="{E681FA70-5F66-46BE-8539-621BA4C24099}" presName="theInnerList" presStyleCnt="0"/>
      <dgm:spPr/>
    </dgm:pt>
    <dgm:pt modelId="{AADE88E3-FF8E-44C1-A898-58B96FA0B2B2}" type="pres">
      <dgm:prSet presAssocID="{7D41B7AF-59E4-4A1A-A8C3-02BFE70FB148}" presName="childNode" presStyleLbl="node1" presStyleIdx="4" presStyleCnt="7">
        <dgm:presLayoutVars>
          <dgm:bulletEnabled val="1"/>
        </dgm:presLayoutVars>
      </dgm:prSet>
      <dgm:spPr/>
    </dgm:pt>
    <dgm:pt modelId="{3A7A0515-6492-4477-814F-C7B978F39E9E}" type="pres">
      <dgm:prSet presAssocID="{7D41B7AF-59E4-4A1A-A8C3-02BFE70FB148}" presName="aSpace2" presStyleCnt="0"/>
      <dgm:spPr/>
    </dgm:pt>
    <dgm:pt modelId="{F4F96549-6C7C-45A2-A7ED-6006B05B656E}" type="pres">
      <dgm:prSet presAssocID="{5D9C357D-3FE2-46A6-AF44-5A4024C833ED}" presName="childNode" presStyleLbl="node1" presStyleIdx="5" presStyleCnt="7">
        <dgm:presLayoutVars>
          <dgm:bulletEnabled val="1"/>
        </dgm:presLayoutVars>
      </dgm:prSet>
      <dgm:spPr/>
    </dgm:pt>
    <dgm:pt modelId="{C109816E-1C01-4197-A625-3770B994D27A}" type="pres">
      <dgm:prSet presAssocID="{5D9C357D-3FE2-46A6-AF44-5A4024C833ED}" presName="aSpace2" presStyleCnt="0"/>
      <dgm:spPr/>
    </dgm:pt>
    <dgm:pt modelId="{234B20F9-8F1E-417B-A745-36E8EB38EBCA}" type="pres">
      <dgm:prSet presAssocID="{79C74DE8-14B5-4C6F-B11D-9C2E889E7264}" presName="childNode" presStyleLbl="node1" presStyleIdx="6" presStyleCnt="7">
        <dgm:presLayoutVars>
          <dgm:bulletEnabled val="1"/>
        </dgm:presLayoutVars>
      </dgm:prSet>
      <dgm:spPr/>
    </dgm:pt>
  </dgm:ptLst>
  <dgm:cxnLst>
    <dgm:cxn modelId="{2541BA01-DE37-4131-A59E-AFCE97B297E5}" type="presOf" srcId="{1F8F40C5-03AC-4797-BD51-4639ED4E9631}" destId="{1728C21A-9417-4579-B5A0-386EBD9BD5EF}" srcOrd="0" destOrd="0" presId="urn:microsoft.com/office/officeart/2005/8/layout/lProcess2"/>
    <dgm:cxn modelId="{5D532F07-F084-4E13-8805-69BE2CB7B1C3}" type="presOf" srcId="{E681FA70-5F66-46BE-8539-621BA4C24099}" destId="{DD19DA88-700D-412D-887C-BB6D7B9A7C1F}" srcOrd="1" destOrd="0" presId="urn:microsoft.com/office/officeart/2005/8/layout/lProcess2"/>
    <dgm:cxn modelId="{D5C70A17-F972-4F46-B6D3-F2A25555EF73}" type="presOf" srcId="{7D41B7AF-59E4-4A1A-A8C3-02BFE70FB148}" destId="{AADE88E3-FF8E-44C1-A898-58B96FA0B2B2}" srcOrd="0" destOrd="0" presId="urn:microsoft.com/office/officeart/2005/8/layout/lProcess2"/>
    <dgm:cxn modelId="{D710CC1C-975E-464B-9B38-18162FE11CD7}" srcId="{665FF040-D6F2-4D88-A977-8B5B050BB436}" destId="{98339A45-1203-4A1E-971A-B402E11E1E95}" srcOrd="0" destOrd="0" parTransId="{3544B4CC-7A06-4793-93F5-243C081BE6E6}" sibTransId="{16392FB0-FCE5-4848-9490-FCCF237702E7}"/>
    <dgm:cxn modelId="{20400D25-36B4-454F-8530-3B6028A33AD9}" srcId="{E681FA70-5F66-46BE-8539-621BA4C24099}" destId="{5D9C357D-3FE2-46A6-AF44-5A4024C833ED}" srcOrd="1" destOrd="0" parTransId="{4855FB48-15EA-4A6B-AC0E-F70A8FDBA224}" sibTransId="{041F9634-D760-4170-885F-100E6CA1ECE2}"/>
    <dgm:cxn modelId="{1BC11638-9C6D-42BD-B701-35A3D7F11A44}" srcId="{98339A45-1203-4A1E-971A-B402E11E1E95}" destId="{18E762E3-AA79-4E09-8173-EC6EAA0BCFBA}" srcOrd="2" destOrd="0" parTransId="{9022557A-D24F-45A0-AB82-7F42FE41FB4A}" sibTransId="{1BC4460B-8002-4E07-BCC8-2F92337EF358}"/>
    <dgm:cxn modelId="{AC81CF3F-9924-422C-BCAD-92F0F2D503B1}" srcId="{665FF040-D6F2-4D88-A977-8B5B050BB436}" destId="{E681FA70-5F66-46BE-8539-621BA4C24099}" srcOrd="1" destOrd="0" parTransId="{7F05ECD5-2F21-4259-AC20-F85ECF35FE43}" sibTransId="{6E03551D-247E-47A4-A50A-6464DF7895B8}"/>
    <dgm:cxn modelId="{1748D86D-99CA-4AD5-B408-B083E4C89C12}" srcId="{E681FA70-5F66-46BE-8539-621BA4C24099}" destId="{79C74DE8-14B5-4C6F-B11D-9C2E889E7264}" srcOrd="2" destOrd="0" parTransId="{9A7AF92C-6ADA-4EC2-BCF1-3E9C0824C9E8}" sibTransId="{355B48B5-5F64-4B71-8E8E-240639F1679A}"/>
    <dgm:cxn modelId="{A6EC504E-376E-4B25-AAE2-D55C6C39363E}" srcId="{98339A45-1203-4A1E-971A-B402E11E1E95}" destId="{48D8DE71-AE46-441E-86BF-6402597CADF9}" srcOrd="3" destOrd="0" parTransId="{AF2462BC-A7AB-42EA-BFE2-97727E27E6BB}" sibTransId="{D58FDCE9-7318-4382-974E-3C359151E417}"/>
    <dgm:cxn modelId="{4759804E-8EFE-4797-9F06-52B547848E9B}" type="presOf" srcId="{5D9C357D-3FE2-46A6-AF44-5A4024C833ED}" destId="{F4F96549-6C7C-45A2-A7ED-6006B05B656E}" srcOrd="0" destOrd="0" presId="urn:microsoft.com/office/officeart/2005/8/layout/lProcess2"/>
    <dgm:cxn modelId="{BC7C9771-D77B-4016-9B49-DC2223C13988}" srcId="{E681FA70-5F66-46BE-8539-621BA4C24099}" destId="{7D41B7AF-59E4-4A1A-A8C3-02BFE70FB148}" srcOrd="0" destOrd="0" parTransId="{5F3ED1A3-6453-4C4C-8F9C-FCD553C6B712}" sibTransId="{DC2FF1D7-2D23-420A-BB80-29C67D2A63B0}"/>
    <dgm:cxn modelId="{E23EF696-5F58-47B6-BC25-D66A6DB13B6C}" type="presOf" srcId="{79C74DE8-14B5-4C6F-B11D-9C2E889E7264}" destId="{234B20F9-8F1E-417B-A745-36E8EB38EBCA}" srcOrd="0" destOrd="0" presId="urn:microsoft.com/office/officeart/2005/8/layout/lProcess2"/>
    <dgm:cxn modelId="{3424999F-AA35-4C17-BFC7-7F08043FE670}" type="presOf" srcId="{98339A45-1203-4A1E-971A-B402E11E1E95}" destId="{C6E784D1-E08B-46EC-B234-F808C9F722F8}" srcOrd="1" destOrd="0" presId="urn:microsoft.com/office/officeart/2005/8/layout/lProcess2"/>
    <dgm:cxn modelId="{25E01DA3-2369-4C00-A3FA-E4EE90E61C90}" type="presOf" srcId="{E681FA70-5F66-46BE-8539-621BA4C24099}" destId="{BDCBE46E-1FCB-44DD-8668-BF34B85D486C}" srcOrd="0" destOrd="0" presId="urn:microsoft.com/office/officeart/2005/8/layout/lProcess2"/>
    <dgm:cxn modelId="{654FC6A3-4053-49A8-B2FD-D0F21EDE8AD3}" type="presOf" srcId="{665FF040-D6F2-4D88-A977-8B5B050BB436}" destId="{17A70AE8-658B-49B1-9B66-3519CDA0EC8A}" srcOrd="0" destOrd="0" presId="urn:microsoft.com/office/officeart/2005/8/layout/lProcess2"/>
    <dgm:cxn modelId="{3082E6A5-B42D-4591-A62C-601A06F2D31F}" srcId="{98339A45-1203-4A1E-971A-B402E11E1E95}" destId="{D21C028F-4E72-43D6-9D9B-8B97D0EAEA88}" srcOrd="0" destOrd="0" parTransId="{E6AC7F14-FD1E-4DA2-82FA-E1D1A2BAEFB2}" sibTransId="{EFF26478-ED4F-4723-B980-94B5B4207886}"/>
    <dgm:cxn modelId="{D54455B1-6AD5-44C1-B517-9628AB9CFAF0}" type="presOf" srcId="{98339A45-1203-4A1E-971A-B402E11E1E95}" destId="{90F7F25F-B088-4BEE-8E84-1C0CB845C658}" srcOrd="0" destOrd="0" presId="urn:microsoft.com/office/officeart/2005/8/layout/lProcess2"/>
    <dgm:cxn modelId="{B2B885B1-A3DB-48CE-AA11-B5A89B3DF3F7}" type="presOf" srcId="{18E762E3-AA79-4E09-8173-EC6EAA0BCFBA}" destId="{03B043C6-F0D8-46E0-B310-CA50D86A0105}" srcOrd="0" destOrd="0" presId="urn:microsoft.com/office/officeart/2005/8/layout/lProcess2"/>
    <dgm:cxn modelId="{2D02E7BF-D283-4EC7-B9B6-6BE30E3F438D}" type="presOf" srcId="{48D8DE71-AE46-441E-86BF-6402597CADF9}" destId="{8B102F07-1B2E-46D0-AA01-9726913C9883}" srcOrd="0" destOrd="0" presId="urn:microsoft.com/office/officeart/2005/8/layout/lProcess2"/>
    <dgm:cxn modelId="{9ACC91C1-98E7-47D7-B272-0A50704FA279}" srcId="{98339A45-1203-4A1E-971A-B402E11E1E95}" destId="{1F8F40C5-03AC-4797-BD51-4639ED4E9631}" srcOrd="1" destOrd="0" parTransId="{9F227647-BF59-4A73-A703-6F0FE5C7ED1A}" sibTransId="{7245E666-A5DE-43D6-ADD7-0AEAFD0DAA0C}"/>
    <dgm:cxn modelId="{E6CF4BE7-75CE-4F45-9F85-6599023B335B}" type="presOf" srcId="{D21C028F-4E72-43D6-9D9B-8B97D0EAEA88}" destId="{64A1C453-063D-4CDF-B9EE-F00DBFA26285}" srcOrd="0" destOrd="0" presId="urn:microsoft.com/office/officeart/2005/8/layout/lProcess2"/>
    <dgm:cxn modelId="{B7C6424C-3079-4633-AD83-C674EB54AA10}" type="presParOf" srcId="{17A70AE8-658B-49B1-9B66-3519CDA0EC8A}" destId="{3D920C6F-E693-4E1F-8452-930193FD02F0}" srcOrd="0" destOrd="0" presId="urn:microsoft.com/office/officeart/2005/8/layout/lProcess2"/>
    <dgm:cxn modelId="{D7E5B66B-9432-4711-8DF9-95DF3E6EC5A5}" type="presParOf" srcId="{3D920C6F-E693-4E1F-8452-930193FD02F0}" destId="{90F7F25F-B088-4BEE-8E84-1C0CB845C658}" srcOrd="0" destOrd="0" presId="urn:microsoft.com/office/officeart/2005/8/layout/lProcess2"/>
    <dgm:cxn modelId="{A253DBA4-2084-468D-857C-41FB8DD511AA}" type="presParOf" srcId="{3D920C6F-E693-4E1F-8452-930193FD02F0}" destId="{C6E784D1-E08B-46EC-B234-F808C9F722F8}" srcOrd="1" destOrd="0" presId="urn:microsoft.com/office/officeart/2005/8/layout/lProcess2"/>
    <dgm:cxn modelId="{A17946FB-328F-412B-B892-8CACB819D5B8}" type="presParOf" srcId="{3D920C6F-E693-4E1F-8452-930193FD02F0}" destId="{5F889014-D0F3-46B1-858F-53B4982F5A40}" srcOrd="2" destOrd="0" presId="urn:microsoft.com/office/officeart/2005/8/layout/lProcess2"/>
    <dgm:cxn modelId="{66A26C3B-7921-429D-BA46-BE0DAFC6C07B}" type="presParOf" srcId="{5F889014-D0F3-46B1-858F-53B4982F5A40}" destId="{2E5EA24F-5B3C-4814-8590-8E7DB6145037}" srcOrd="0" destOrd="0" presId="urn:microsoft.com/office/officeart/2005/8/layout/lProcess2"/>
    <dgm:cxn modelId="{541BAC50-53BE-4EF6-8DF1-8673C900F6FA}" type="presParOf" srcId="{2E5EA24F-5B3C-4814-8590-8E7DB6145037}" destId="{64A1C453-063D-4CDF-B9EE-F00DBFA26285}" srcOrd="0" destOrd="0" presId="urn:microsoft.com/office/officeart/2005/8/layout/lProcess2"/>
    <dgm:cxn modelId="{E7424ABE-91A7-4383-AC71-4FA40876AC78}" type="presParOf" srcId="{2E5EA24F-5B3C-4814-8590-8E7DB6145037}" destId="{A430A6EA-85B3-4BC7-B2A0-268C8A4201E5}" srcOrd="1" destOrd="0" presId="urn:microsoft.com/office/officeart/2005/8/layout/lProcess2"/>
    <dgm:cxn modelId="{1456FB9D-5D85-45DF-ACA6-D70E9981655C}" type="presParOf" srcId="{2E5EA24F-5B3C-4814-8590-8E7DB6145037}" destId="{1728C21A-9417-4579-B5A0-386EBD9BD5EF}" srcOrd="2" destOrd="0" presId="urn:microsoft.com/office/officeart/2005/8/layout/lProcess2"/>
    <dgm:cxn modelId="{2431C861-C7B4-4019-A590-4BA876F89E28}" type="presParOf" srcId="{2E5EA24F-5B3C-4814-8590-8E7DB6145037}" destId="{7ADFAA9B-4C08-43B8-8182-184C6527BD8E}" srcOrd="3" destOrd="0" presId="urn:microsoft.com/office/officeart/2005/8/layout/lProcess2"/>
    <dgm:cxn modelId="{A710A7E0-5637-4384-AE89-C04CF2BAFA84}" type="presParOf" srcId="{2E5EA24F-5B3C-4814-8590-8E7DB6145037}" destId="{03B043C6-F0D8-46E0-B310-CA50D86A0105}" srcOrd="4" destOrd="0" presId="urn:microsoft.com/office/officeart/2005/8/layout/lProcess2"/>
    <dgm:cxn modelId="{C7E9F791-C353-4912-94BD-A87ECC488BC7}" type="presParOf" srcId="{2E5EA24F-5B3C-4814-8590-8E7DB6145037}" destId="{579EA088-3362-4760-9753-95098B8F2B06}" srcOrd="5" destOrd="0" presId="urn:microsoft.com/office/officeart/2005/8/layout/lProcess2"/>
    <dgm:cxn modelId="{B3D97076-05F7-4195-B7CA-E8D2B95F8FD9}" type="presParOf" srcId="{2E5EA24F-5B3C-4814-8590-8E7DB6145037}" destId="{8B102F07-1B2E-46D0-AA01-9726913C9883}" srcOrd="6" destOrd="0" presId="urn:microsoft.com/office/officeart/2005/8/layout/lProcess2"/>
    <dgm:cxn modelId="{7668D69F-4ABD-4622-ABF5-006B79B19CDF}" type="presParOf" srcId="{17A70AE8-658B-49B1-9B66-3519CDA0EC8A}" destId="{C09E0833-472C-40F9-83AF-2E241CE6546D}" srcOrd="1" destOrd="0" presId="urn:microsoft.com/office/officeart/2005/8/layout/lProcess2"/>
    <dgm:cxn modelId="{EA37C610-7138-49E9-8B7B-DDC7E4DF888E}" type="presParOf" srcId="{17A70AE8-658B-49B1-9B66-3519CDA0EC8A}" destId="{AA5F1B10-78C8-4934-A835-54702D15A3C2}" srcOrd="2" destOrd="0" presId="urn:microsoft.com/office/officeart/2005/8/layout/lProcess2"/>
    <dgm:cxn modelId="{91B641A8-F034-4139-B870-738ECEC81CFB}" type="presParOf" srcId="{AA5F1B10-78C8-4934-A835-54702D15A3C2}" destId="{BDCBE46E-1FCB-44DD-8668-BF34B85D486C}" srcOrd="0" destOrd="0" presId="urn:microsoft.com/office/officeart/2005/8/layout/lProcess2"/>
    <dgm:cxn modelId="{8FB47777-A725-477F-A466-7F62CD92D9C1}" type="presParOf" srcId="{AA5F1B10-78C8-4934-A835-54702D15A3C2}" destId="{DD19DA88-700D-412D-887C-BB6D7B9A7C1F}" srcOrd="1" destOrd="0" presId="urn:microsoft.com/office/officeart/2005/8/layout/lProcess2"/>
    <dgm:cxn modelId="{E640806C-0C48-4AB7-822E-344C6F1ECA47}" type="presParOf" srcId="{AA5F1B10-78C8-4934-A835-54702D15A3C2}" destId="{E4E0AD3B-D095-459C-8772-48875120DEF1}" srcOrd="2" destOrd="0" presId="urn:microsoft.com/office/officeart/2005/8/layout/lProcess2"/>
    <dgm:cxn modelId="{CD57FC9B-3EF1-4C16-8E10-E6E1C4B18698}" type="presParOf" srcId="{E4E0AD3B-D095-459C-8772-48875120DEF1}" destId="{52D82DDD-C732-4743-9EE2-54B56F354316}" srcOrd="0" destOrd="0" presId="urn:microsoft.com/office/officeart/2005/8/layout/lProcess2"/>
    <dgm:cxn modelId="{63C68965-EBFB-4EFC-BE99-AA688B93AFAC}" type="presParOf" srcId="{52D82DDD-C732-4743-9EE2-54B56F354316}" destId="{AADE88E3-FF8E-44C1-A898-58B96FA0B2B2}" srcOrd="0" destOrd="0" presId="urn:microsoft.com/office/officeart/2005/8/layout/lProcess2"/>
    <dgm:cxn modelId="{BA3B318F-F842-447B-A613-B82B0E73556C}" type="presParOf" srcId="{52D82DDD-C732-4743-9EE2-54B56F354316}" destId="{3A7A0515-6492-4477-814F-C7B978F39E9E}" srcOrd="1" destOrd="0" presId="urn:microsoft.com/office/officeart/2005/8/layout/lProcess2"/>
    <dgm:cxn modelId="{A86AA7DE-9B61-41E1-B61B-FCF5176E7538}" type="presParOf" srcId="{52D82DDD-C732-4743-9EE2-54B56F354316}" destId="{F4F96549-6C7C-45A2-A7ED-6006B05B656E}" srcOrd="2" destOrd="0" presId="urn:microsoft.com/office/officeart/2005/8/layout/lProcess2"/>
    <dgm:cxn modelId="{B22ECE2B-56B4-429A-AA95-CBA2303E0911}" type="presParOf" srcId="{52D82DDD-C732-4743-9EE2-54B56F354316}" destId="{C109816E-1C01-4197-A625-3770B994D27A}" srcOrd="3" destOrd="0" presId="urn:microsoft.com/office/officeart/2005/8/layout/lProcess2"/>
    <dgm:cxn modelId="{7B974582-08B0-41F0-AEB8-0CB07597D493}" type="presParOf" srcId="{52D82DDD-C732-4743-9EE2-54B56F354316}" destId="{234B20F9-8F1E-417B-A745-36E8EB38EBC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B9E4A-3870-44EE-902B-0E1CEC1ABEDE}"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IN"/>
        </a:p>
      </dgm:t>
    </dgm:pt>
    <dgm:pt modelId="{9119FF8A-46CF-4FB2-8223-804757FFC4B1}">
      <dgm:prSet/>
      <dgm:spPr/>
      <dgm:t>
        <a:bodyPr/>
        <a:lstStyle/>
        <a:p>
          <a:r>
            <a:rPr lang="en-US" b="1" dirty="0">
              <a:latin typeface="Tw Cen MT" panose="020B0602020104020603" pitchFamily="34" charset="0"/>
              <a:cs typeface="Times New Roman" panose="02020603050405020304" pitchFamily="18" charset="0"/>
            </a:rPr>
            <a:t>1</a:t>
          </a:r>
          <a:r>
            <a:rPr lang="en-US" b="1" dirty="0">
              <a:solidFill>
                <a:srgbClr val="002060"/>
              </a:solidFill>
              <a:latin typeface="Tw Cen MT" panose="020B0602020104020603" pitchFamily="34" charset="0"/>
              <a:cs typeface="Times New Roman" panose="02020603050405020304" pitchFamily="18" charset="0"/>
            </a:rPr>
            <a:t>.Introduction</a:t>
          </a:r>
          <a:endParaRPr lang="en-IN" dirty="0">
            <a:solidFill>
              <a:srgbClr val="002060"/>
            </a:solidFill>
            <a:latin typeface="Tw Cen MT" panose="020B0602020104020603" pitchFamily="34" charset="0"/>
            <a:cs typeface="Times New Roman" panose="02020603050405020304" pitchFamily="18" charset="0"/>
          </a:endParaRPr>
        </a:p>
      </dgm:t>
    </dgm:pt>
    <dgm:pt modelId="{B1A437BB-C086-4E76-9A12-FED02321EB2C}" type="parTrans" cxnId="{86E8BE77-E969-4CB1-BCA3-BA17B588C1FB}">
      <dgm:prSet/>
      <dgm:spPr/>
      <dgm:t>
        <a:bodyPr/>
        <a:lstStyle/>
        <a:p>
          <a:endParaRPr lang="en-IN"/>
        </a:p>
      </dgm:t>
    </dgm:pt>
    <dgm:pt modelId="{F2B4E114-52C6-4740-8308-D8ED29192602}" type="sibTrans" cxnId="{86E8BE77-E969-4CB1-BCA3-BA17B588C1FB}">
      <dgm:prSet/>
      <dgm:spPr/>
      <dgm:t>
        <a:bodyPr/>
        <a:lstStyle/>
        <a:p>
          <a:endParaRPr lang="en-IN"/>
        </a:p>
      </dgm:t>
    </dgm:pt>
    <dgm:pt modelId="{B695D0AA-5D82-4444-93C3-500F308CE9E7}">
      <dgm:prSet/>
      <dgm:spPr/>
      <dgm:t>
        <a:bodyPr/>
        <a:lstStyle/>
        <a:p>
          <a:r>
            <a:rPr lang="en-US" b="1" dirty="0">
              <a:solidFill>
                <a:srgbClr val="002060"/>
              </a:solidFill>
              <a:latin typeface="Tw Cen MT" panose="020B0602020104020603" pitchFamily="34" charset="0"/>
              <a:cs typeface="Times New Roman" panose="02020603050405020304" pitchFamily="18" charset="0"/>
            </a:rPr>
            <a:t>2.EHRs Enhancing Patient Safety</a:t>
          </a:r>
          <a:endParaRPr lang="en-IN" dirty="0">
            <a:solidFill>
              <a:srgbClr val="002060"/>
            </a:solidFill>
            <a:latin typeface="Tw Cen MT" panose="020B0602020104020603" pitchFamily="34" charset="0"/>
            <a:cs typeface="Times New Roman" panose="02020603050405020304" pitchFamily="18" charset="0"/>
          </a:endParaRPr>
        </a:p>
      </dgm:t>
    </dgm:pt>
    <dgm:pt modelId="{C1408AD1-01C6-4E8C-9922-C03D25262B3A}" type="parTrans" cxnId="{F7B872CD-FAEA-4F7A-B4D5-784B8258A9E1}">
      <dgm:prSet/>
      <dgm:spPr/>
      <dgm:t>
        <a:bodyPr/>
        <a:lstStyle/>
        <a:p>
          <a:endParaRPr lang="en-IN"/>
        </a:p>
      </dgm:t>
    </dgm:pt>
    <dgm:pt modelId="{52427DBD-5708-4456-BEFE-F8B2410EDEE1}" type="sibTrans" cxnId="{F7B872CD-FAEA-4F7A-B4D5-784B8258A9E1}">
      <dgm:prSet/>
      <dgm:spPr/>
      <dgm:t>
        <a:bodyPr/>
        <a:lstStyle/>
        <a:p>
          <a:endParaRPr lang="en-IN"/>
        </a:p>
      </dgm:t>
    </dgm:pt>
    <dgm:pt modelId="{F53F23CB-EEC9-4D3D-BE77-D94C68AE73B3}">
      <dgm:prSet/>
      <dgm:spPr/>
      <dgm:t>
        <a:bodyPr/>
        <a:lstStyle/>
        <a:p>
          <a:r>
            <a:rPr lang="en-US" b="1" dirty="0">
              <a:solidFill>
                <a:srgbClr val="002060"/>
              </a:solidFill>
              <a:latin typeface="Tw Cen MT" panose="020B0602020104020603" pitchFamily="34" charset="0"/>
              <a:cs typeface="Times New Roman" panose="02020603050405020304" pitchFamily="18" charset="0"/>
            </a:rPr>
            <a:t>3.Challenges in EHR Usability &amp; Patient Safety</a:t>
          </a:r>
          <a:endParaRPr lang="en-IN" dirty="0">
            <a:solidFill>
              <a:srgbClr val="002060"/>
            </a:solidFill>
            <a:latin typeface="Tw Cen MT" panose="020B0602020104020603" pitchFamily="34" charset="0"/>
            <a:cs typeface="Times New Roman" panose="02020603050405020304" pitchFamily="18" charset="0"/>
          </a:endParaRPr>
        </a:p>
      </dgm:t>
    </dgm:pt>
    <dgm:pt modelId="{B7D810C9-15CD-4BD7-AB8E-BEE70375239E}" type="parTrans" cxnId="{E15C6721-C700-4D5B-A4FB-B5E3CAAF1EF2}">
      <dgm:prSet/>
      <dgm:spPr/>
      <dgm:t>
        <a:bodyPr/>
        <a:lstStyle/>
        <a:p>
          <a:endParaRPr lang="en-IN"/>
        </a:p>
      </dgm:t>
    </dgm:pt>
    <dgm:pt modelId="{CFB11390-950F-4A0A-BFA4-5D1FEAA67436}" type="sibTrans" cxnId="{E15C6721-C700-4D5B-A4FB-B5E3CAAF1EF2}">
      <dgm:prSet/>
      <dgm:spPr/>
      <dgm:t>
        <a:bodyPr/>
        <a:lstStyle/>
        <a:p>
          <a:endParaRPr lang="en-IN"/>
        </a:p>
      </dgm:t>
    </dgm:pt>
    <dgm:pt modelId="{063A1EDE-7CBA-4C9B-A865-F120008740B0}">
      <dgm:prSet/>
      <dgm:spPr/>
      <dgm:t>
        <a:bodyPr/>
        <a:lstStyle/>
        <a:p>
          <a:r>
            <a:rPr lang="en-US" b="1" dirty="0">
              <a:solidFill>
                <a:srgbClr val="002060"/>
              </a:solidFill>
              <a:latin typeface="Tw Cen MT" panose="020B0602020104020603" pitchFamily="34" charset="0"/>
              <a:cs typeface="Times New Roman" panose="02020603050405020304" pitchFamily="18" charset="0"/>
            </a:rPr>
            <a:t>4.Case Scenario -Impact of EHR Gaps and Improvements on Patient Safety</a:t>
          </a:r>
          <a:endParaRPr lang="en-IN" dirty="0">
            <a:solidFill>
              <a:srgbClr val="002060"/>
            </a:solidFill>
            <a:latin typeface="Tw Cen MT" panose="020B0602020104020603" pitchFamily="34" charset="0"/>
            <a:cs typeface="Times New Roman" panose="02020603050405020304" pitchFamily="18" charset="0"/>
          </a:endParaRPr>
        </a:p>
      </dgm:t>
    </dgm:pt>
    <dgm:pt modelId="{BF7D5E23-2EEB-4D04-AEE8-7F822A73D0AD}" type="parTrans" cxnId="{4745C636-6B4D-41D6-8D1D-E8A958504F21}">
      <dgm:prSet/>
      <dgm:spPr/>
      <dgm:t>
        <a:bodyPr/>
        <a:lstStyle/>
        <a:p>
          <a:endParaRPr lang="en-IN"/>
        </a:p>
      </dgm:t>
    </dgm:pt>
    <dgm:pt modelId="{E4111134-4A6C-4190-B0A1-0B0EB1A48E57}" type="sibTrans" cxnId="{4745C636-6B4D-41D6-8D1D-E8A958504F21}">
      <dgm:prSet/>
      <dgm:spPr/>
      <dgm:t>
        <a:bodyPr/>
        <a:lstStyle/>
        <a:p>
          <a:endParaRPr lang="en-IN"/>
        </a:p>
      </dgm:t>
    </dgm:pt>
    <dgm:pt modelId="{222CF603-8F58-4966-8EA3-B64556573EEC}">
      <dgm:prSet/>
      <dgm:spPr/>
      <dgm:t>
        <a:bodyPr/>
        <a:lstStyle/>
        <a:p>
          <a:r>
            <a:rPr lang="en-US" b="1" dirty="0">
              <a:solidFill>
                <a:srgbClr val="002060"/>
              </a:solidFill>
              <a:latin typeface="Tw Cen MT" panose="020B0602020104020603" pitchFamily="34" charset="0"/>
              <a:cs typeface="Times New Roman" panose="02020603050405020304" pitchFamily="18" charset="0"/>
            </a:rPr>
            <a:t>5.ABDM (Ayushman Bharat Digital Mission ) and its Relevance to Patient Safety</a:t>
          </a:r>
          <a:endParaRPr lang="en-IN" dirty="0">
            <a:solidFill>
              <a:srgbClr val="002060"/>
            </a:solidFill>
            <a:latin typeface="Tw Cen MT" panose="020B0602020104020603" pitchFamily="34" charset="0"/>
            <a:cs typeface="Times New Roman" panose="02020603050405020304" pitchFamily="18" charset="0"/>
          </a:endParaRPr>
        </a:p>
      </dgm:t>
    </dgm:pt>
    <dgm:pt modelId="{3BE0B64C-3EE3-4662-B75E-BD85C349B70E}" type="parTrans" cxnId="{B54CB81A-2CFA-4F63-8B27-269452051053}">
      <dgm:prSet/>
      <dgm:spPr/>
      <dgm:t>
        <a:bodyPr/>
        <a:lstStyle/>
        <a:p>
          <a:endParaRPr lang="en-IN"/>
        </a:p>
      </dgm:t>
    </dgm:pt>
    <dgm:pt modelId="{70F3ECE3-9961-4928-BB13-261E5669BAF7}" type="sibTrans" cxnId="{B54CB81A-2CFA-4F63-8B27-269452051053}">
      <dgm:prSet/>
      <dgm:spPr/>
      <dgm:t>
        <a:bodyPr/>
        <a:lstStyle/>
        <a:p>
          <a:endParaRPr lang="en-IN"/>
        </a:p>
      </dgm:t>
    </dgm:pt>
    <dgm:pt modelId="{281148E5-124C-4F88-963D-C99C9881B516}">
      <dgm:prSet/>
      <dgm:spPr/>
      <dgm:t>
        <a:bodyPr/>
        <a:lstStyle/>
        <a:p>
          <a:r>
            <a:rPr lang="en-US" b="1" dirty="0">
              <a:solidFill>
                <a:srgbClr val="002060"/>
              </a:solidFill>
              <a:latin typeface="Tw Cen MT" panose="020B0602020104020603" pitchFamily="34" charset="0"/>
              <a:cs typeface="Times New Roman" panose="02020603050405020304" pitchFamily="18" charset="0"/>
            </a:rPr>
            <a:t>6.Challenges in the Current EHR and Patient Safety Scenario &amp; ABDM Ecosystem </a:t>
          </a:r>
          <a:endParaRPr lang="en-IN" dirty="0">
            <a:solidFill>
              <a:srgbClr val="002060"/>
            </a:solidFill>
            <a:latin typeface="Tw Cen MT" panose="020B0602020104020603" pitchFamily="34" charset="0"/>
            <a:cs typeface="Times New Roman" panose="02020603050405020304" pitchFamily="18" charset="0"/>
          </a:endParaRPr>
        </a:p>
      </dgm:t>
    </dgm:pt>
    <dgm:pt modelId="{3D3557DC-63EE-4778-8AD4-C655D1DF13C1}" type="parTrans" cxnId="{F4842A4C-79B6-4D40-AA52-DFCBDDFB7438}">
      <dgm:prSet/>
      <dgm:spPr/>
      <dgm:t>
        <a:bodyPr/>
        <a:lstStyle/>
        <a:p>
          <a:endParaRPr lang="en-IN"/>
        </a:p>
      </dgm:t>
    </dgm:pt>
    <dgm:pt modelId="{6609234A-F5AC-4F3C-8ED0-68D144CC227F}" type="sibTrans" cxnId="{F4842A4C-79B6-4D40-AA52-DFCBDDFB7438}">
      <dgm:prSet/>
      <dgm:spPr/>
      <dgm:t>
        <a:bodyPr/>
        <a:lstStyle/>
        <a:p>
          <a:endParaRPr lang="en-IN"/>
        </a:p>
      </dgm:t>
    </dgm:pt>
    <dgm:pt modelId="{A1D1E23E-A93B-48CD-8D56-9F9A4BB4BB8E}">
      <dgm:prSet/>
      <dgm:spPr/>
      <dgm:t>
        <a:bodyPr/>
        <a:lstStyle/>
        <a:p>
          <a:r>
            <a:rPr lang="en-US" b="1" dirty="0">
              <a:solidFill>
                <a:srgbClr val="002060"/>
              </a:solidFill>
              <a:latin typeface="Tw Cen MT" panose="020B0602020104020603" pitchFamily="34" charset="0"/>
              <a:cs typeface="Times New Roman" panose="02020603050405020304" pitchFamily="18" charset="0"/>
            </a:rPr>
            <a:t>7.Implementing Patient Safety through Electronic Health Records (EHR) in Hospitals</a:t>
          </a:r>
          <a:endParaRPr lang="en-IN" dirty="0">
            <a:solidFill>
              <a:srgbClr val="002060"/>
            </a:solidFill>
            <a:latin typeface="Tw Cen MT" panose="020B0602020104020603" pitchFamily="34" charset="0"/>
            <a:cs typeface="Times New Roman" panose="02020603050405020304" pitchFamily="18" charset="0"/>
          </a:endParaRPr>
        </a:p>
      </dgm:t>
    </dgm:pt>
    <dgm:pt modelId="{89D374CB-EBD8-4775-9E4B-C74092300C48}" type="parTrans" cxnId="{CD933325-E4F3-49F5-96C7-76CF1599F515}">
      <dgm:prSet/>
      <dgm:spPr/>
      <dgm:t>
        <a:bodyPr/>
        <a:lstStyle/>
        <a:p>
          <a:endParaRPr lang="en-IN"/>
        </a:p>
      </dgm:t>
    </dgm:pt>
    <dgm:pt modelId="{EF8DC572-D7A9-497D-A7D3-27D5D700F4D5}" type="sibTrans" cxnId="{CD933325-E4F3-49F5-96C7-76CF1599F515}">
      <dgm:prSet/>
      <dgm:spPr/>
      <dgm:t>
        <a:bodyPr/>
        <a:lstStyle/>
        <a:p>
          <a:endParaRPr lang="en-IN"/>
        </a:p>
      </dgm:t>
    </dgm:pt>
    <dgm:pt modelId="{EB737E4E-E93C-4B92-A09B-BA9C6C8C91CC}">
      <dgm:prSet/>
      <dgm:spPr/>
      <dgm:t>
        <a:bodyPr/>
        <a:lstStyle/>
        <a:p>
          <a:r>
            <a:rPr lang="en-US" b="1" dirty="0">
              <a:solidFill>
                <a:srgbClr val="002060"/>
              </a:solidFill>
              <a:latin typeface="Tw Cen MT" panose="020B0602020104020603" pitchFamily="34" charset="0"/>
              <a:cs typeface="Times New Roman" panose="02020603050405020304" pitchFamily="18" charset="0"/>
            </a:rPr>
            <a:t>8.Strategies for Optimizing EHRs for Patient Safety </a:t>
          </a:r>
          <a:endParaRPr lang="en-IN" dirty="0">
            <a:solidFill>
              <a:srgbClr val="002060"/>
            </a:solidFill>
            <a:latin typeface="Tw Cen MT" panose="020B0602020104020603" pitchFamily="34" charset="0"/>
            <a:cs typeface="Times New Roman" panose="02020603050405020304" pitchFamily="18" charset="0"/>
          </a:endParaRPr>
        </a:p>
      </dgm:t>
    </dgm:pt>
    <dgm:pt modelId="{7C6872CE-987A-4172-87D4-B106F5AE3D55}" type="parTrans" cxnId="{DBEFC48D-C445-49DB-A2FE-4532557AA2BF}">
      <dgm:prSet/>
      <dgm:spPr/>
      <dgm:t>
        <a:bodyPr/>
        <a:lstStyle/>
        <a:p>
          <a:endParaRPr lang="en-IN"/>
        </a:p>
      </dgm:t>
    </dgm:pt>
    <dgm:pt modelId="{09D0D2C2-906A-4C46-9C14-99A9631D2494}" type="sibTrans" cxnId="{DBEFC48D-C445-49DB-A2FE-4532557AA2BF}">
      <dgm:prSet/>
      <dgm:spPr/>
      <dgm:t>
        <a:bodyPr/>
        <a:lstStyle/>
        <a:p>
          <a:endParaRPr lang="en-IN"/>
        </a:p>
      </dgm:t>
    </dgm:pt>
    <dgm:pt modelId="{222853A0-4892-4458-BB0B-0FC664D940E5}">
      <dgm:prSet/>
      <dgm:spPr/>
      <dgm:t>
        <a:bodyPr/>
        <a:lstStyle/>
        <a:p>
          <a:r>
            <a:rPr lang="en-US" b="1" dirty="0">
              <a:solidFill>
                <a:srgbClr val="002060"/>
              </a:solidFill>
              <a:latin typeface="Tw Cen MT" panose="020B0602020104020603" pitchFamily="34" charset="0"/>
              <a:cs typeface="Times New Roman" panose="02020603050405020304" pitchFamily="18" charset="0"/>
            </a:rPr>
            <a:t>9.Research Needs in EHR and Patient Safety</a:t>
          </a:r>
          <a:endParaRPr lang="en-IN" dirty="0">
            <a:solidFill>
              <a:srgbClr val="002060"/>
            </a:solidFill>
            <a:latin typeface="Tw Cen MT" panose="020B0602020104020603" pitchFamily="34" charset="0"/>
            <a:cs typeface="Times New Roman" panose="02020603050405020304" pitchFamily="18" charset="0"/>
          </a:endParaRPr>
        </a:p>
      </dgm:t>
    </dgm:pt>
    <dgm:pt modelId="{364CF544-EB3F-4681-AA65-21E3BCDC7157}" type="parTrans" cxnId="{059DBCC0-13A1-41B2-99E9-9F2401CC4056}">
      <dgm:prSet/>
      <dgm:spPr/>
      <dgm:t>
        <a:bodyPr/>
        <a:lstStyle/>
        <a:p>
          <a:endParaRPr lang="en-IN"/>
        </a:p>
      </dgm:t>
    </dgm:pt>
    <dgm:pt modelId="{B9696CD3-D769-474D-882C-9447B0CF59D6}" type="sibTrans" cxnId="{059DBCC0-13A1-41B2-99E9-9F2401CC4056}">
      <dgm:prSet/>
      <dgm:spPr/>
      <dgm:t>
        <a:bodyPr/>
        <a:lstStyle/>
        <a:p>
          <a:endParaRPr lang="en-IN"/>
        </a:p>
      </dgm:t>
    </dgm:pt>
    <dgm:pt modelId="{E208EF2F-70C8-4A23-B5A5-79F84351F6F3}">
      <dgm:prSet/>
      <dgm:spPr/>
      <dgm:t>
        <a:bodyPr/>
        <a:lstStyle/>
        <a:p>
          <a:r>
            <a:rPr lang="en-US" b="1" dirty="0">
              <a:solidFill>
                <a:srgbClr val="002060"/>
              </a:solidFill>
              <a:latin typeface="Tw Cen MT" panose="020B0602020104020603" pitchFamily="34" charset="0"/>
              <a:cs typeface="Times New Roman" panose="02020603050405020304" pitchFamily="18" charset="0"/>
            </a:rPr>
            <a:t>10.Conclusion</a:t>
          </a:r>
          <a:endParaRPr lang="en-IN" dirty="0">
            <a:solidFill>
              <a:srgbClr val="002060"/>
            </a:solidFill>
            <a:latin typeface="Tw Cen MT" panose="020B0602020104020603" pitchFamily="34" charset="0"/>
            <a:cs typeface="Times New Roman" panose="02020603050405020304" pitchFamily="18" charset="0"/>
          </a:endParaRPr>
        </a:p>
      </dgm:t>
    </dgm:pt>
    <dgm:pt modelId="{C1ED2B9A-D5EC-472C-A478-7EFAB4A38F2B}" type="parTrans" cxnId="{CDDBC0D6-4A19-4693-B768-FF59E84E8F3F}">
      <dgm:prSet/>
      <dgm:spPr/>
      <dgm:t>
        <a:bodyPr/>
        <a:lstStyle/>
        <a:p>
          <a:endParaRPr lang="en-IN"/>
        </a:p>
      </dgm:t>
    </dgm:pt>
    <dgm:pt modelId="{8A809F76-1D67-4724-AC0D-B6C7A3ED6103}" type="sibTrans" cxnId="{CDDBC0D6-4A19-4693-B768-FF59E84E8F3F}">
      <dgm:prSet/>
      <dgm:spPr/>
      <dgm:t>
        <a:bodyPr/>
        <a:lstStyle/>
        <a:p>
          <a:endParaRPr lang="en-IN"/>
        </a:p>
      </dgm:t>
    </dgm:pt>
    <dgm:pt modelId="{B6A31534-A7CA-48F8-9C07-BBECB827CEF3}" type="pres">
      <dgm:prSet presAssocID="{E01B9E4A-3870-44EE-902B-0E1CEC1ABEDE}" presName="vert0" presStyleCnt="0">
        <dgm:presLayoutVars>
          <dgm:dir/>
          <dgm:animOne val="branch"/>
          <dgm:animLvl val="lvl"/>
        </dgm:presLayoutVars>
      </dgm:prSet>
      <dgm:spPr/>
    </dgm:pt>
    <dgm:pt modelId="{F90223FC-CDBD-4068-B308-F2D45DA1D93E}" type="pres">
      <dgm:prSet presAssocID="{9119FF8A-46CF-4FB2-8223-804757FFC4B1}" presName="thickLine" presStyleLbl="alignNode1" presStyleIdx="0" presStyleCnt="10"/>
      <dgm:spPr/>
    </dgm:pt>
    <dgm:pt modelId="{4D2942A2-0130-4CDE-B050-8C76A42616A4}" type="pres">
      <dgm:prSet presAssocID="{9119FF8A-46CF-4FB2-8223-804757FFC4B1}" presName="horz1" presStyleCnt="0"/>
      <dgm:spPr/>
    </dgm:pt>
    <dgm:pt modelId="{BAACC967-2E1B-467C-8E26-9DEA82BB0120}" type="pres">
      <dgm:prSet presAssocID="{9119FF8A-46CF-4FB2-8223-804757FFC4B1}" presName="tx1" presStyleLbl="revTx" presStyleIdx="0" presStyleCnt="10"/>
      <dgm:spPr/>
    </dgm:pt>
    <dgm:pt modelId="{78934634-6275-43EC-BE6E-BFE122D2B9AF}" type="pres">
      <dgm:prSet presAssocID="{9119FF8A-46CF-4FB2-8223-804757FFC4B1}" presName="vert1" presStyleCnt="0"/>
      <dgm:spPr/>
    </dgm:pt>
    <dgm:pt modelId="{124A3729-458A-4342-96A6-B39CC25C888F}" type="pres">
      <dgm:prSet presAssocID="{B695D0AA-5D82-4444-93C3-500F308CE9E7}" presName="thickLine" presStyleLbl="alignNode1" presStyleIdx="1" presStyleCnt="10"/>
      <dgm:spPr/>
    </dgm:pt>
    <dgm:pt modelId="{E289C88D-0D8D-4198-82CA-B35882351675}" type="pres">
      <dgm:prSet presAssocID="{B695D0AA-5D82-4444-93C3-500F308CE9E7}" presName="horz1" presStyleCnt="0"/>
      <dgm:spPr/>
    </dgm:pt>
    <dgm:pt modelId="{3810CE6F-46A9-450E-AB8C-63EB9451A3AA}" type="pres">
      <dgm:prSet presAssocID="{B695D0AA-5D82-4444-93C3-500F308CE9E7}" presName="tx1" presStyleLbl="revTx" presStyleIdx="1" presStyleCnt="10"/>
      <dgm:spPr/>
    </dgm:pt>
    <dgm:pt modelId="{41CE2A2E-684A-4954-BBB4-6125880EA45C}" type="pres">
      <dgm:prSet presAssocID="{B695D0AA-5D82-4444-93C3-500F308CE9E7}" presName="vert1" presStyleCnt="0"/>
      <dgm:spPr/>
    </dgm:pt>
    <dgm:pt modelId="{DA10E963-6DC0-46ED-95F7-5B5ED13BDFA9}" type="pres">
      <dgm:prSet presAssocID="{F53F23CB-EEC9-4D3D-BE77-D94C68AE73B3}" presName="thickLine" presStyleLbl="alignNode1" presStyleIdx="2" presStyleCnt="10"/>
      <dgm:spPr/>
    </dgm:pt>
    <dgm:pt modelId="{13E0A819-E1C3-4E8C-A376-43341D44232E}" type="pres">
      <dgm:prSet presAssocID="{F53F23CB-EEC9-4D3D-BE77-D94C68AE73B3}" presName="horz1" presStyleCnt="0"/>
      <dgm:spPr/>
    </dgm:pt>
    <dgm:pt modelId="{B1B85AFB-4D65-4CD6-9224-D16D314F146A}" type="pres">
      <dgm:prSet presAssocID="{F53F23CB-EEC9-4D3D-BE77-D94C68AE73B3}" presName="tx1" presStyleLbl="revTx" presStyleIdx="2" presStyleCnt="10"/>
      <dgm:spPr/>
    </dgm:pt>
    <dgm:pt modelId="{98B9D940-7B96-49D6-924B-A95D375351BD}" type="pres">
      <dgm:prSet presAssocID="{F53F23CB-EEC9-4D3D-BE77-D94C68AE73B3}" presName="vert1" presStyleCnt="0"/>
      <dgm:spPr/>
    </dgm:pt>
    <dgm:pt modelId="{7D643773-3456-4A77-A262-42956A684171}" type="pres">
      <dgm:prSet presAssocID="{063A1EDE-7CBA-4C9B-A865-F120008740B0}" presName="thickLine" presStyleLbl="alignNode1" presStyleIdx="3" presStyleCnt="10"/>
      <dgm:spPr/>
    </dgm:pt>
    <dgm:pt modelId="{D955E343-1A70-4300-8C73-23D63E94572C}" type="pres">
      <dgm:prSet presAssocID="{063A1EDE-7CBA-4C9B-A865-F120008740B0}" presName="horz1" presStyleCnt="0"/>
      <dgm:spPr/>
    </dgm:pt>
    <dgm:pt modelId="{1CE15265-CDCF-4634-914E-C6F5B60DD864}" type="pres">
      <dgm:prSet presAssocID="{063A1EDE-7CBA-4C9B-A865-F120008740B0}" presName="tx1" presStyleLbl="revTx" presStyleIdx="3" presStyleCnt="10"/>
      <dgm:spPr/>
    </dgm:pt>
    <dgm:pt modelId="{7E59E02D-0459-4B62-9264-04091EF3A2DC}" type="pres">
      <dgm:prSet presAssocID="{063A1EDE-7CBA-4C9B-A865-F120008740B0}" presName="vert1" presStyleCnt="0"/>
      <dgm:spPr/>
    </dgm:pt>
    <dgm:pt modelId="{652A491D-E569-432E-83EC-3E118A8662A7}" type="pres">
      <dgm:prSet presAssocID="{222CF603-8F58-4966-8EA3-B64556573EEC}" presName="thickLine" presStyleLbl="alignNode1" presStyleIdx="4" presStyleCnt="10"/>
      <dgm:spPr/>
    </dgm:pt>
    <dgm:pt modelId="{3B6496C9-C0D6-4999-A5E6-628FB468A3D1}" type="pres">
      <dgm:prSet presAssocID="{222CF603-8F58-4966-8EA3-B64556573EEC}" presName="horz1" presStyleCnt="0"/>
      <dgm:spPr/>
    </dgm:pt>
    <dgm:pt modelId="{E769B262-68D9-4C61-B224-28B1CD4E20F5}" type="pres">
      <dgm:prSet presAssocID="{222CF603-8F58-4966-8EA3-B64556573EEC}" presName="tx1" presStyleLbl="revTx" presStyleIdx="4" presStyleCnt="10"/>
      <dgm:spPr/>
    </dgm:pt>
    <dgm:pt modelId="{7EDA10AD-5F6E-4CEF-AB37-37E570650A09}" type="pres">
      <dgm:prSet presAssocID="{222CF603-8F58-4966-8EA3-B64556573EEC}" presName="vert1" presStyleCnt="0"/>
      <dgm:spPr/>
    </dgm:pt>
    <dgm:pt modelId="{D6E1F036-0321-4B7F-9422-5382220F06E9}" type="pres">
      <dgm:prSet presAssocID="{281148E5-124C-4F88-963D-C99C9881B516}" presName="thickLine" presStyleLbl="alignNode1" presStyleIdx="5" presStyleCnt="10"/>
      <dgm:spPr/>
    </dgm:pt>
    <dgm:pt modelId="{FC54A8E7-2679-428C-B992-507F38AD73F6}" type="pres">
      <dgm:prSet presAssocID="{281148E5-124C-4F88-963D-C99C9881B516}" presName="horz1" presStyleCnt="0"/>
      <dgm:spPr/>
    </dgm:pt>
    <dgm:pt modelId="{62253BA6-7D34-46F2-BE32-D14BEA019499}" type="pres">
      <dgm:prSet presAssocID="{281148E5-124C-4F88-963D-C99C9881B516}" presName="tx1" presStyleLbl="revTx" presStyleIdx="5" presStyleCnt="10"/>
      <dgm:spPr/>
    </dgm:pt>
    <dgm:pt modelId="{EA2F1FE9-BEC4-4F5B-97EC-5EBA5064A579}" type="pres">
      <dgm:prSet presAssocID="{281148E5-124C-4F88-963D-C99C9881B516}" presName="vert1" presStyleCnt="0"/>
      <dgm:spPr/>
    </dgm:pt>
    <dgm:pt modelId="{E14622BB-7846-41BA-9621-392C5EED1B02}" type="pres">
      <dgm:prSet presAssocID="{A1D1E23E-A93B-48CD-8D56-9F9A4BB4BB8E}" presName="thickLine" presStyleLbl="alignNode1" presStyleIdx="6" presStyleCnt="10"/>
      <dgm:spPr/>
    </dgm:pt>
    <dgm:pt modelId="{A59CA06D-39DB-456F-B241-4CBA2B58E063}" type="pres">
      <dgm:prSet presAssocID="{A1D1E23E-A93B-48CD-8D56-9F9A4BB4BB8E}" presName="horz1" presStyleCnt="0"/>
      <dgm:spPr/>
    </dgm:pt>
    <dgm:pt modelId="{9490B277-E6BE-481B-A0D2-A926B0199190}" type="pres">
      <dgm:prSet presAssocID="{A1D1E23E-A93B-48CD-8D56-9F9A4BB4BB8E}" presName="tx1" presStyleLbl="revTx" presStyleIdx="6" presStyleCnt="10"/>
      <dgm:spPr/>
    </dgm:pt>
    <dgm:pt modelId="{93F2782A-50BC-4982-91E8-2C0EB045B7B1}" type="pres">
      <dgm:prSet presAssocID="{A1D1E23E-A93B-48CD-8D56-9F9A4BB4BB8E}" presName="vert1" presStyleCnt="0"/>
      <dgm:spPr/>
    </dgm:pt>
    <dgm:pt modelId="{86D19D17-851B-4BF0-981A-FF1CB72A1D8D}" type="pres">
      <dgm:prSet presAssocID="{EB737E4E-E93C-4B92-A09B-BA9C6C8C91CC}" presName="thickLine" presStyleLbl="alignNode1" presStyleIdx="7" presStyleCnt="10"/>
      <dgm:spPr/>
    </dgm:pt>
    <dgm:pt modelId="{B5BE36B4-27F9-4861-BC0F-79E38865B702}" type="pres">
      <dgm:prSet presAssocID="{EB737E4E-E93C-4B92-A09B-BA9C6C8C91CC}" presName="horz1" presStyleCnt="0"/>
      <dgm:spPr/>
    </dgm:pt>
    <dgm:pt modelId="{B9F6E263-F7D3-4E8B-BCDA-4456C27B8C3C}" type="pres">
      <dgm:prSet presAssocID="{EB737E4E-E93C-4B92-A09B-BA9C6C8C91CC}" presName="tx1" presStyleLbl="revTx" presStyleIdx="7" presStyleCnt="10"/>
      <dgm:spPr/>
    </dgm:pt>
    <dgm:pt modelId="{63E1BA38-A851-41A5-83B0-E20FAA88A223}" type="pres">
      <dgm:prSet presAssocID="{EB737E4E-E93C-4B92-A09B-BA9C6C8C91CC}" presName="vert1" presStyleCnt="0"/>
      <dgm:spPr/>
    </dgm:pt>
    <dgm:pt modelId="{BAFA82FB-2967-4E76-A911-3C86F0897A99}" type="pres">
      <dgm:prSet presAssocID="{222853A0-4892-4458-BB0B-0FC664D940E5}" presName="thickLine" presStyleLbl="alignNode1" presStyleIdx="8" presStyleCnt="10"/>
      <dgm:spPr/>
    </dgm:pt>
    <dgm:pt modelId="{991630C0-BF2B-46C6-84F1-735B7F97F7F9}" type="pres">
      <dgm:prSet presAssocID="{222853A0-4892-4458-BB0B-0FC664D940E5}" presName="horz1" presStyleCnt="0"/>
      <dgm:spPr/>
    </dgm:pt>
    <dgm:pt modelId="{B23D9797-7BA9-4559-B7F3-32AC4885D8B8}" type="pres">
      <dgm:prSet presAssocID="{222853A0-4892-4458-BB0B-0FC664D940E5}" presName="tx1" presStyleLbl="revTx" presStyleIdx="8" presStyleCnt="10"/>
      <dgm:spPr/>
    </dgm:pt>
    <dgm:pt modelId="{5DC05053-658A-4DA4-8B2E-5F3B858A678E}" type="pres">
      <dgm:prSet presAssocID="{222853A0-4892-4458-BB0B-0FC664D940E5}" presName="vert1" presStyleCnt="0"/>
      <dgm:spPr/>
    </dgm:pt>
    <dgm:pt modelId="{246E9899-372A-4AA6-80B6-28C7D2F94000}" type="pres">
      <dgm:prSet presAssocID="{E208EF2F-70C8-4A23-B5A5-79F84351F6F3}" presName="thickLine" presStyleLbl="alignNode1" presStyleIdx="9" presStyleCnt="10"/>
      <dgm:spPr/>
    </dgm:pt>
    <dgm:pt modelId="{F49AEE9E-63B7-4B9D-B46F-424C85B038F5}" type="pres">
      <dgm:prSet presAssocID="{E208EF2F-70C8-4A23-B5A5-79F84351F6F3}" presName="horz1" presStyleCnt="0"/>
      <dgm:spPr/>
    </dgm:pt>
    <dgm:pt modelId="{B8B0A8C5-27C3-42D1-B7F4-282A28C3EBFB}" type="pres">
      <dgm:prSet presAssocID="{E208EF2F-70C8-4A23-B5A5-79F84351F6F3}" presName="tx1" presStyleLbl="revTx" presStyleIdx="9" presStyleCnt="10"/>
      <dgm:spPr/>
    </dgm:pt>
    <dgm:pt modelId="{9DC17CEF-1893-4065-BF10-199BFCA7556D}" type="pres">
      <dgm:prSet presAssocID="{E208EF2F-70C8-4A23-B5A5-79F84351F6F3}" presName="vert1" presStyleCnt="0"/>
      <dgm:spPr/>
    </dgm:pt>
  </dgm:ptLst>
  <dgm:cxnLst>
    <dgm:cxn modelId="{ECF6DD02-2CAD-4278-831C-CBFF50E5A6C0}" type="presOf" srcId="{222CF603-8F58-4966-8EA3-B64556573EEC}" destId="{E769B262-68D9-4C61-B224-28B1CD4E20F5}" srcOrd="0" destOrd="0" presId="urn:microsoft.com/office/officeart/2008/layout/LinedList"/>
    <dgm:cxn modelId="{71803719-43D0-4CE8-B94B-0F33269F1758}" type="presOf" srcId="{A1D1E23E-A93B-48CD-8D56-9F9A4BB4BB8E}" destId="{9490B277-E6BE-481B-A0D2-A926B0199190}" srcOrd="0" destOrd="0" presId="urn:microsoft.com/office/officeart/2008/layout/LinedList"/>
    <dgm:cxn modelId="{B54CB81A-2CFA-4F63-8B27-269452051053}" srcId="{E01B9E4A-3870-44EE-902B-0E1CEC1ABEDE}" destId="{222CF603-8F58-4966-8EA3-B64556573EEC}" srcOrd="4" destOrd="0" parTransId="{3BE0B64C-3EE3-4662-B75E-BD85C349B70E}" sibTransId="{70F3ECE3-9961-4928-BB13-261E5669BAF7}"/>
    <dgm:cxn modelId="{E15C6721-C700-4D5B-A4FB-B5E3CAAF1EF2}" srcId="{E01B9E4A-3870-44EE-902B-0E1CEC1ABEDE}" destId="{F53F23CB-EEC9-4D3D-BE77-D94C68AE73B3}" srcOrd="2" destOrd="0" parTransId="{B7D810C9-15CD-4BD7-AB8E-BEE70375239E}" sibTransId="{CFB11390-950F-4A0A-BFA4-5D1FEAA67436}"/>
    <dgm:cxn modelId="{CD933325-E4F3-49F5-96C7-76CF1599F515}" srcId="{E01B9E4A-3870-44EE-902B-0E1CEC1ABEDE}" destId="{A1D1E23E-A93B-48CD-8D56-9F9A4BB4BB8E}" srcOrd="6" destOrd="0" parTransId="{89D374CB-EBD8-4775-9E4B-C74092300C48}" sibTransId="{EF8DC572-D7A9-497D-A7D3-27D5D700F4D5}"/>
    <dgm:cxn modelId="{4745C636-6B4D-41D6-8D1D-E8A958504F21}" srcId="{E01B9E4A-3870-44EE-902B-0E1CEC1ABEDE}" destId="{063A1EDE-7CBA-4C9B-A865-F120008740B0}" srcOrd="3" destOrd="0" parTransId="{BF7D5E23-2EEB-4D04-AEE8-7F822A73D0AD}" sibTransId="{E4111134-4A6C-4190-B0A1-0B0EB1A48E57}"/>
    <dgm:cxn modelId="{1F6FFC5B-F1D2-4EF6-99B0-FABB4D4C0502}" type="presOf" srcId="{EB737E4E-E93C-4B92-A09B-BA9C6C8C91CC}" destId="{B9F6E263-F7D3-4E8B-BCDA-4456C27B8C3C}" srcOrd="0" destOrd="0" presId="urn:microsoft.com/office/officeart/2008/layout/LinedList"/>
    <dgm:cxn modelId="{16930D6C-5E87-4093-A64E-FCF2DB7E9D30}" type="presOf" srcId="{F53F23CB-EEC9-4D3D-BE77-D94C68AE73B3}" destId="{B1B85AFB-4D65-4CD6-9224-D16D314F146A}" srcOrd="0" destOrd="0" presId="urn:microsoft.com/office/officeart/2008/layout/LinedList"/>
    <dgm:cxn modelId="{F4842A4C-79B6-4D40-AA52-DFCBDDFB7438}" srcId="{E01B9E4A-3870-44EE-902B-0E1CEC1ABEDE}" destId="{281148E5-124C-4F88-963D-C99C9881B516}" srcOrd="5" destOrd="0" parTransId="{3D3557DC-63EE-4778-8AD4-C655D1DF13C1}" sibTransId="{6609234A-F5AC-4F3C-8ED0-68D144CC227F}"/>
    <dgm:cxn modelId="{2E05BA50-4E9B-4548-A7A4-6C0CDDB6F85E}" type="presOf" srcId="{E01B9E4A-3870-44EE-902B-0E1CEC1ABEDE}" destId="{B6A31534-A7CA-48F8-9C07-BBECB827CEF3}" srcOrd="0" destOrd="0" presId="urn:microsoft.com/office/officeart/2008/layout/LinedList"/>
    <dgm:cxn modelId="{86E8BE77-E969-4CB1-BCA3-BA17B588C1FB}" srcId="{E01B9E4A-3870-44EE-902B-0E1CEC1ABEDE}" destId="{9119FF8A-46CF-4FB2-8223-804757FFC4B1}" srcOrd="0" destOrd="0" parTransId="{B1A437BB-C086-4E76-9A12-FED02321EB2C}" sibTransId="{F2B4E114-52C6-4740-8308-D8ED29192602}"/>
    <dgm:cxn modelId="{55A8B67C-2B22-4317-BC9F-BB47299FF86D}" type="presOf" srcId="{063A1EDE-7CBA-4C9B-A865-F120008740B0}" destId="{1CE15265-CDCF-4634-914E-C6F5B60DD864}" srcOrd="0" destOrd="0" presId="urn:microsoft.com/office/officeart/2008/layout/LinedList"/>
    <dgm:cxn modelId="{2A078485-C15B-4516-8F36-E45C7363B42B}" type="presOf" srcId="{9119FF8A-46CF-4FB2-8223-804757FFC4B1}" destId="{BAACC967-2E1B-467C-8E26-9DEA82BB0120}" srcOrd="0" destOrd="0" presId="urn:microsoft.com/office/officeart/2008/layout/LinedList"/>
    <dgm:cxn modelId="{DBEFC48D-C445-49DB-A2FE-4532557AA2BF}" srcId="{E01B9E4A-3870-44EE-902B-0E1CEC1ABEDE}" destId="{EB737E4E-E93C-4B92-A09B-BA9C6C8C91CC}" srcOrd="7" destOrd="0" parTransId="{7C6872CE-987A-4172-87D4-B106F5AE3D55}" sibTransId="{09D0D2C2-906A-4C46-9C14-99A9631D2494}"/>
    <dgm:cxn modelId="{E265FD90-2F9E-4A9D-A326-5EF0156C048A}" type="presOf" srcId="{222853A0-4892-4458-BB0B-0FC664D940E5}" destId="{B23D9797-7BA9-4559-B7F3-32AC4885D8B8}" srcOrd="0" destOrd="0" presId="urn:microsoft.com/office/officeart/2008/layout/LinedList"/>
    <dgm:cxn modelId="{059DBCC0-13A1-41B2-99E9-9F2401CC4056}" srcId="{E01B9E4A-3870-44EE-902B-0E1CEC1ABEDE}" destId="{222853A0-4892-4458-BB0B-0FC664D940E5}" srcOrd="8" destOrd="0" parTransId="{364CF544-EB3F-4681-AA65-21E3BCDC7157}" sibTransId="{B9696CD3-D769-474D-882C-9447B0CF59D6}"/>
    <dgm:cxn modelId="{F7B872CD-FAEA-4F7A-B4D5-784B8258A9E1}" srcId="{E01B9E4A-3870-44EE-902B-0E1CEC1ABEDE}" destId="{B695D0AA-5D82-4444-93C3-500F308CE9E7}" srcOrd="1" destOrd="0" parTransId="{C1408AD1-01C6-4E8C-9922-C03D25262B3A}" sibTransId="{52427DBD-5708-4456-BEFE-F8B2410EDEE1}"/>
    <dgm:cxn modelId="{CDDBC0D6-4A19-4693-B768-FF59E84E8F3F}" srcId="{E01B9E4A-3870-44EE-902B-0E1CEC1ABEDE}" destId="{E208EF2F-70C8-4A23-B5A5-79F84351F6F3}" srcOrd="9" destOrd="0" parTransId="{C1ED2B9A-D5EC-472C-A478-7EFAB4A38F2B}" sibTransId="{8A809F76-1D67-4724-AC0D-B6C7A3ED6103}"/>
    <dgm:cxn modelId="{630AD8DA-3A30-460D-885D-1DC401F57A27}" type="presOf" srcId="{B695D0AA-5D82-4444-93C3-500F308CE9E7}" destId="{3810CE6F-46A9-450E-AB8C-63EB9451A3AA}" srcOrd="0" destOrd="0" presId="urn:microsoft.com/office/officeart/2008/layout/LinedList"/>
    <dgm:cxn modelId="{8BF337ED-52AE-4934-A9FA-D6D3280A9250}" type="presOf" srcId="{281148E5-124C-4F88-963D-C99C9881B516}" destId="{62253BA6-7D34-46F2-BE32-D14BEA019499}" srcOrd="0" destOrd="0" presId="urn:microsoft.com/office/officeart/2008/layout/LinedList"/>
    <dgm:cxn modelId="{09C575F7-2561-44D8-94C3-F2F41C2BD534}" type="presOf" srcId="{E208EF2F-70C8-4A23-B5A5-79F84351F6F3}" destId="{B8B0A8C5-27C3-42D1-B7F4-282A28C3EBFB}" srcOrd="0" destOrd="0" presId="urn:microsoft.com/office/officeart/2008/layout/LinedList"/>
    <dgm:cxn modelId="{BC3DE328-EC76-456D-AC3C-E610312EA5E0}" type="presParOf" srcId="{B6A31534-A7CA-48F8-9C07-BBECB827CEF3}" destId="{F90223FC-CDBD-4068-B308-F2D45DA1D93E}" srcOrd="0" destOrd="0" presId="urn:microsoft.com/office/officeart/2008/layout/LinedList"/>
    <dgm:cxn modelId="{EB64FAF4-EE89-4201-A310-D475A682E8C2}" type="presParOf" srcId="{B6A31534-A7CA-48F8-9C07-BBECB827CEF3}" destId="{4D2942A2-0130-4CDE-B050-8C76A42616A4}" srcOrd="1" destOrd="0" presId="urn:microsoft.com/office/officeart/2008/layout/LinedList"/>
    <dgm:cxn modelId="{EED0DA8B-58A8-41B7-953F-52B086D7CA01}" type="presParOf" srcId="{4D2942A2-0130-4CDE-B050-8C76A42616A4}" destId="{BAACC967-2E1B-467C-8E26-9DEA82BB0120}" srcOrd="0" destOrd="0" presId="urn:microsoft.com/office/officeart/2008/layout/LinedList"/>
    <dgm:cxn modelId="{92B7748D-2E5D-428A-9B97-3EE8EFD665F5}" type="presParOf" srcId="{4D2942A2-0130-4CDE-B050-8C76A42616A4}" destId="{78934634-6275-43EC-BE6E-BFE122D2B9AF}" srcOrd="1" destOrd="0" presId="urn:microsoft.com/office/officeart/2008/layout/LinedList"/>
    <dgm:cxn modelId="{8D532DC8-879B-40EB-B41E-48279C2B59EA}" type="presParOf" srcId="{B6A31534-A7CA-48F8-9C07-BBECB827CEF3}" destId="{124A3729-458A-4342-96A6-B39CC25C888F}" srcOrd="2" destOrd="0" presId="urn:microsoft.com/office/officeart/2008/layout/LinedList"/>
    <dgm:cxn modelId="{1CC0564C-62F2-4D62-8D90-91E657175527}" type="presParOf" srcId="{B6A31534-A7CA-48F8-9C07-BBECB827CEF3}" destId="{E289C88D-0D8D-4198-82CA-B35882351675}" srcOrd="3" destOrd="0" presId="urn:microsoft.com/office/officeart/2008/layout/LinedList"/>
    <dgm:cxn modelId="{493CAB7A-9CD4-45DF-B4E8-BA16A9A6FCF5}" type="presParOf" srcId="{E289C88D-0D8D-4198-82CA-B35882351675}" destId="{3810CE6F-46A9-450E-AB8C-63EB9451A3AA}" srcOrd="0" destOrd="0" presId="urn:microsoft.com/office/officeart/2008/layout/LinedList"/>
    <dgm:cxn modelId="{969AC816-CB32-4C94-A307-DB457B3FFE0E}" type="presParOf" srcId="{E289C88D-0D8D-4198-82CA-B35882351675}" destId="{41CE2A2E-684A-4954-BBB4-6125880EA45C}" srcOrd="1" destOrd="0" presId="urn:microsoft.com/office/officeart/2008/layout/LinedList"/>
    <dgm:cxn modelId="{15750659-C7F4-4B76-993E-0A42703228C8}" type="presParOf" srcId="{B6A31534-A7CA-48F8-9C07-BBECB827CEF3}" destId="{DA10E963-6DC0-46ED-95F7-5B5ED13BDFA9}" srcOrd="4" destOrd="0" presId="urn:microsoft.com/office/officeart/2008/layout/LinedList"/>
    <dgm:cxn modelId="{6E2FBF2C-0398-4084-95A0-C0F46991414F}" type="presParOf" srcId="{B6A31534-A7CA-48F8-9C07-BBECB827CEF3}" destId="{13E0A819-E1C3-4E8C-A376-43341D44232E}" srcOrd="5" destOrd="0" presId="urn:microsoft.com/office/officeart/2008/layout/LinedList"/>
    <dgm:cxn modelId="{CE3DDEAF-D357-40A7-B4CC-4DCDA8E6893F}" type="presParOf" srcId="{13E0A819-E1C3-4E8C-A376-43341D44232E}" destId="{B1B85AFB-4D65-4CD6-9224-D16D314F146A}" srcOrd="0" destOrd="0" presId="urn:microsoft.com/office/officeart/2008/layout/LinedList"/>
    <dgm:cxn modelId="{B5FD06F3-786A-47FA-8FA4-94EBEAA3CAA4}" type="presParOf" srcId="{13E0A819-E1C3-4E8C-A376-43341D44232E}" destId="{98B9D940-7B96-49D6-924B-A95D375351BD}" srcOrd="1" destOrd="0" presId="urn:microsoft.com/office/officeart/2008/layout/LinedList"/>
    <dgm:cxn modelId="{70453521-B280-4CC9-AB2A-1EA666777AEC}" type="presParOf" srcId="{B6A31534-A7CA-48F8-9C07-BBECB827CEF3}" destId="{7D643773-3456-4A77-A262-42956A684171}" srcOrd="6" destOrd="0" presId="urn:microsoft.com/office/officeart/2008/layout/LinedList"/>
    <dgm:cxn modelId="{064B4596-A372-42A2-8609-84696C6EC5FB}" type="presParOf" srcId="{B6A31534-A7CA-48F8-9C07-BBECB827CEF3}" destId="{D955E343-1A70-4300-8C73-23D63E94572C}" srcOrd="7" destOrd="0" presId="urn:microsoft.com/office/officeart/2008/layout/LinedList"/>
    <dgm:cxn modelId="{73EAA070-ECFB-4985-93F7-D8AB1E3C9ABE}" type="presParOf" srcId="{D955E343-1A70-4300-8C73-23D63E94572C}" destId="{1CE15265-CDCF-4634-914E-C6F5B60DD864}" srcOrd="0" destOrd="0" presId="urn:microsoft.com/office/officeart/2008/layout/LinedList"/>
    <dgm:cxn modelId="{1E5A2364-63F5-42B5-8912-39359CC9894A}" type="presParOf" srcId="{D955E343-1A70-4300-8C73-23D63E94572C}" destId="{7E59E02D-0459-4B62-9264-04091EF3A2DC}" srcOrd="1" destOrd="0" presId="urn:microsoft.com/office/officeart/2008/layout/LinedList"/>
    <dgm:cxn modelId="{AAEB256F-6E18-4156-AE3E-6C0EFDFC829F}" type="presParOf" srcId="{B6A31534-A7CA-48F8-9C07-BBECB827CEF3}" destId="{652A491D-E569-432E-83EC-3E118A8662A7}" srcOrd="8" destOrd="0" presId="urn:microsoft.com/office/officeart/2008/layout/LinedList"/>
    <dgm:cxn modelId="{12F4262A-792A-4101-ACD9-C6FD9352B685}" type="presParOf" srcId="{B6A31534-A7CA-48F8-9C07-BBECB827CEF3}" destId="{3B6496C9-C0D6-4999-A5E6-628FB468A3D1}" srcOrd="9" destOrd="0" presId="urn:microsoft.com/office/officeart/2008/layout/LinedList"/>
    <dgm:cxn modelId="{351E4956-49E2-4D11-B62C-A3A082D07CDA}" type="presParOf" srcId="{3B6496C9-C0D6-4999-A5E6-628FB468A3D1}" destId="{E769B262-68D9-4C61-B224-28B1CD4E20F5}" srcOrd="0" destOrd="0" presId="urn:microsoft.com/office/officeart/2008/layout/LinedList"/>
    <dgm:cxn modelId="{C269A479-C32B-4AFB-82B8-F3444B9ACFF4}" type="presParOf" srcId="{3B6496C9-C0D6-4999-A5E6-628FB468A3D1}" destId="{7EDA10AD-5F6E-4CEF-AB37-37E570650A09}" srcOrd="1" destOrd="0" presId="urn:microsoft.com/office/officeart/2008/layout/LinedList"/>
    <dgm:cxn modelId="{A5777B51-0098-4FBC-B5FB-10FE1A824C6B}" type="presParOf" srcId="{B6A31534-A7CA-48F8-9C07-BBECB827CEF3}" destId="{D6E1F036-0321-4B7F-9422-5382220F06E9}" srcOrd="10" destOrd="0" presId="urn:microsoft.com/office/officeart/2008/layout/LinedList"/>
    <dgm:cxn modelId="{BB8F8E05-D0BD-445E-91E5-C7ACA6D0EBC1}" type="presParOf" srcId="{B6A31534-A7CA-48F8-9C07-BBECB827CEF3}" destId="{FC54A8E7-2679-428C-B992-507F38AD73F6}" srcOrd="11" destOrd="0" presId="urn:microsoft.com/office/officeart/2008/layout/LinedList"/>
    <dgm:cxn modelId="{CD26114D-0189-4584-9335-639FB2212534}" type="presParOf" srcId="{FC54A8E7-2679-428C-B992-507F38AD73F6}" destId="{62253BA6-7D34-46F2-BE32-D14BEA019499}" srcOrd="0" destOrd="0" presId="urn:microsoft.com/office/officeart/2008/layout/LinedList"/>
    <dgm:cxn modelId="{CEFA0D66-5B55-4196-9BE9-C46FA566AA96}" type="presParOf" srcId="{FC54A8E7-2679-428C-B992-507F38AD73F6}" destId="{EA2F1FE9-BEC4-4F5B-97EC-5EBA5064A579}" srcOrd="1" destOrd="0" presId="urn:microsoft.com/office/officeart/2008/layout/LinedList"/>
    <dgm:cxn modelId="{D15CA720-838F-442F-9983-EEED451BD928}" type="presParOf" srcId="{B6A31534-A7CA-48F8-9C07-BBECB827CEF3}" destId="{E14622BB-7846-41BA-9621-392C5EED1B02}" srcOrd="12" destOrd="0" presId="urn:microsoft.com/office/officeart/2008/layout/LinedList"/>
    <dgm:cxn modelId="{15C6A21B-A80F-465F-AE39-C0A53FB43642}" type="presParOf" srcId="{B6A31534-A7CA-48F8-9C07-BBECB827CEF3}" destId="{A59CA06D-39DB-456F-B241-4CBA2B58E063}" srcOrd="13" destOrd="0" presId="urn:microsoft.com/office/officeart/2008/layout/LinedList"/>
    <dgm:cxn modelId="{85ED9378-7529-4A65-B45E-7E192E40EEBB}" type="presParOf" srcId="{A59CA06D-39DB-456F-B241-4CBA2B58E063}" destId="{9490B277-E6BE-481B-A0D2-A926B0199190}" srcOrd="0" destOrd="0" presId="urn:microsoft.com/office/officeart/2008/layout/LinedList"/>
    <dgm:cxn modelId="{1013010D-6F14-4DD7-BF38-695D4463C68E}" type="presParOf" srcId="{A59CA06D-39DB-456F-B241-4CBA2B58E063}" destId="{93F2782A-50BC-4982-91E8-2C0EB045B7B1}" srcOrd="1" destOrd="0" presId="urn:microsoft.com/office/officeart/2008/layout/LinedList"/>
    <dgm:cxn modelId="{F6896D2C-E629-4C6E-B1AB-F357CEF7BE29}" type="presParOf" srcId="{B6A31534-A7CA-48F8-9C07-BBECB827CEF3}" destId="{86D19D17-851B-4BF0-981A-FF1CB72A1D8D}" srcOrd="14" destOrd="0" presId="urn:microsoft.com/office/officeart/2008/layout/LinedList"/>
    <dgm:cxn modelId="{55832682-0065-4A39-BF71-0AA96FEF13B3}" type="presParOf" srcId="{B6A31534-A7CA-48F8-9C07-BBECB827CEF3}" destId="{B5BE36B4-27F9-4861-BC0F-79E38865B702}" srcOrd="15" destOrd="0" presId="urn:microsoft.com/office/officeart/2008/layout/LinedList"/>
    <dgm:cxn modelId="{B5A46D6F-8B23-4F28-8A96-C979A6BD48D9}" type="presParOf" srcId="{B5BE36B4-27F9-4861-BC0F-79E38865B702}" destId="{B9F6E263-F7D3-4E8B-BCDA-4456C27B8C3C}" srcOrd="0" destOrd="0" presId="urn:microsoft.com/office/officeart/2008/layout/LinedList"/>
    <dgm:cxn modelId="{16BE67A9-1C0E-4D78-BE87-C2A9B4EF4914}" type="presParOf" srcId="{B5BE36B4-27F9-4861-BC0F-79E38865B702}" destId="{63E1BA38-A851-41A5-83B0-E20FAA88A223}" srcOrd="1" destOrd="0" presId="urn:microsoft.com/office/officeart/2008/layout/LinedList"/>
    <dgm:cxn modelId="{482DD283-40D1-4776-AEA5-69C2D89A0F8A}" type="presParOf" srcId="{B6A31534-A7CA-48F8-9C07-BBECB827CEF3}" destId="{BAFA82FB-2967-4E76-A911-3C86F0897A99}" srcOrd="16" destOrd="0" presId="urn:microsoft.com/office/officeart/2008/layout/LinedList"/>
    <dgm:cxn modelId="{763B3AE4-A205-4C8F-8428-7799F90182C3}" type="presParOf" srcId="{B6A31534-A7CA-48F8-9C07-BBECB827CEF3}" destId="{991630C0-BF2B-46C6-84F1-735B7F97F7F9}" srcOrd="17" destOrd="0" presId="urn:microsoft.com/office/officeart/2008/layout/LinedList"/>
    <dgm:cxn modelId="{6398F63D-3316-4699-BD40-62E85CDB2536}" type="presParOf" srcId="{991630C0-BF2B-46C6-84F1-735B7F97F7F9}" destId="{B23D9797-7BA9-4559-B7F3-32AC4885D8B8}" srcOrd="0" destOrd="0" presId="urn:microsoft.com/office/officeart/2008/layout/LinedList"/>
    <dgm:cxn modelId="{A28A7C8F-234C-4490-B890-1618D049CA66}" type="presParOf" srcId="{991630C0-BF2B-46C6-84F1-735B7F97F7F9}" destId="{5DC05053-658A-4DA4-8B2E-5F3B858A678E}" srcOrd="1" destOrd="0" presId="urn:microsoft.com/office/officeart/2008/layout/LinedList"/>
    <dgm:cxn modelId="{63F45071-7016-4450-A8C7-99C41C0AD75A}" type="presParOf" srcId="{B6A31534-A7CA-48F8-9C07-BBECB827CEF3}" destId="{246E9899-372A-4AA6-80B6-28C7D2F94000}" srcOrd="18" destOrd="0" presId="urn:microsoft.com/office/officeart/2008/layout/LinedList"/>
    <dgm:cxn modelId="{79FFF77D-3551-4F15-8AD5-5CF6A5EC0F1E}" type="presParOf" srcId="{B6A31534-A7CA-48F8-9C07-BBECB827CEF3}" destId="{F49AEE9E-63B7-4B9D-B46F-424C85B038F5}" srcOrd="19" destOrd="0" presId="urn:microsoft.com/office/officeart/2008/layout/LinedList"/>
    <dgm:cxn modelId="{90B362A5-F88E-48DB-8A61-66188B9FC5A9}" type="presParOf" srcId="{F49AEE9E-63B7-4B9D-B46F-424C85B038F5}" destId="{B8B0A8C5-27C3-42D1-B7F4-282A28C3EBFB}" srcOrd="0" destOrd="0" presId="urn:microsoft.com/office/officeart/2008/layout/LinedList"/>
    <dgm:cxn modelId="{8A6FF5CC-48F3-40DE-94FA-4FB2C2318A77}" type="presParOf" srcId="{F49AEE9E-63B7-4B9D-B46F-424C85B038F5}" destId="{9DC17CEF-1893-4065-BF10-199BFCA755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12752-DE92-43FD-AE24-7645E33BA4CE}" type="doc">
      <dgm:prSet loTypeId="urn:microsoft.com/office/officeart/2009/3/layout/SnapshotPictureList" loCatId="picture" qsTypeId="urn:microsoft.com/office/officeart/2005/8/quickstyle/3d2" qsCatId="3D" csTypeId="urn:microsoft.com/office/officeart/2005/8/colors/colorful2" csCatId="colorful" phldr="1"/>
      <dgm:spPr/>
      <dgm:t>
        <a:bodyPr/>
        <a:lstStyle/>
        <a:p>
          <a:endParaRPr lang="en-IN"/>
        </a:p>
      </dgm:t>
    </dgm:pt>
    <dgm:pt modelId="{1414523F-293C-437D-9F4B-6F503F33B457}">
      <dgm:prSet custT="1"/>
      <dgm:spPr/>
      <dgm:t>
        <a:bodyPr/>
        <a:lstStyle/>
        <a:p>
          <a:r>
            <a:rPr lang="en-US" sz="4000" b="1" dirty="0">
              <a:solidFill>
                <a:schemeClr val="accent2">
                  <a:lumMod val="50000"/>
                </a:schemeClr>
              </a:solidFill>
              <a:latin typeface="Times New Roman" panose="02020603050405020304" pitchFamily="18" charset="0"/>
              <a:cs typeface="Times New Roman" panose="02020603050405020304" pitchFamily="18" charset="0"/>
            </a:rPr>
            <a:t>Introduction</a:t>
          </a:r>
          <a:endParaRPr lang="en-IN" sz="4000" dirty="0">
            <a:solidFill>
              <a:schemeClr val="accent2">
                <a:lumMod val="50000"/>
              </a:schemeClr>
            </a:solidFill>
            <a:latin typeface="Times New Roman" panose="02020603050405020304" pitchFamily="18" charset="0"/>
            <a:cs typeface="Times New Roman" panose="02020603050405020304" pitchFamily="18" charset="0"/>
          </a:endParaRPr>
        </a:p>
      </dgm:t>
    </dgm:pt>
    <dgm:pt modelId="{102F2DB2-899B-41B4-A496-12A7C4211CE9}" type="parTrans" cxnId="{3A9C4FFD-1396-4F4B-8216-3FFC335527B6}">
      <dgm:prSet/>
      <dgm:spPr/>
      <dgm:t>
        <a:bodyPr/>
        <a:lstStyle/>
        <a:p>
          <a:endParaRPr lang="en-IN"/>
        </a:p>
      </dgm:t>
    </dgm:pt>
    <dgm:pt modelId="{176D93C0-9392-412D-9D89-7C325F8048B9}" type="sibTrans" cxnId="{3A9C4FFD-1396-4F4B-8216-3FFC335527B6}">
      <dgm:prSet/>
      <dgm:spPr/>
      <dgm:t>
        <a:bodyPr/>
        <a:lstStyle/>
        <a:p>
          <a:endParaRPr lang="en-IN"/>
        </a:p>
      </dgm:t>
    </dgm:pt>
    <dgm:pt modelId="{56B3B356-924D-4456-9801-3192F628299F}">
      <dgm:prSet custT="1"/>
      <dgm:spPr/>
      <dgm:t>
        <a:bodyPr/>
        <a:lstStyle/>
        <a:p>
          <a:pPr>
            <a:buNone/>
          </a:pPr>
          <a:r>
            <a:rPr lang="en-US" sz="1800" b="1" dirty="0">
              <a:solidFill>
                <a:schemeClr val="accent2">
                  <a:lumMod val="75000"/>
                </a:schemeClr>
              </a:solidFill>
            </a:rPr>
            <a:t>What are Electronic Health Records (EHRs)?</a:t>
          </a:r>
          <a:endParaRPr lang="en-IN" sz="1800" dirty="0">
            <a:solidFill>
              <a:schemeClr val="accent2">
                <a:lumMod val="75000"/>
              </a:schemeClr>
            </a:solidFill>
          </a:endParaRPr>
        </a:p>
      </dgm:t>
    </dgm:pt>
    <dgm:pt modelId="{44D30085-F541-49D2-9C11-D97B72C7745C}" type="parTrans" cxnId="{3A1DBD57-BB54-489A-B8E3-80DE2E7FB873}">
      <dgm:prSet/>
      <dgm:spPr/>
      <dgm:t>
        <a:bodyPr/>
        <a:lstStyle/>
        <a:p>
          <a:endParaRPr lang="en-IN"/>
        </a:p>
      </dgm:t>
    </dgm:pt>
    <dgm:pt modelId="{B3278751-4139-4704-BFB6-50F90245429F}" type="sibTrans" cxnId="{3A1DBD57-BB54-489A-B8E3-80DE2E7FB873}">
      <dgm:prSet/>
      <dgm:spPr/>
      <dgm:t>
        <a:bodyPr/>
        <a:lstStyle/>
        <a:p>
          <a:endParaRPr lang="en-IN"/>
        </a:p>
      </dgm:t>
    </dgm:pt>
    <dgm:pt modelId="{C9D102BB-639D-4435-BC14-06899FADAB8F}">
      <dgm:prSet custT="1"/>
      <dgm:spPr/>
      <dgm:t>
        <a:bodyPr/>
        <a:lstStyle/>
        <a:p>
          <a:r>
            <a:rPr lang="en-US" sz="1200" dirty="0"/>
            <a:t>Digital systems used to store a patient’s medical information, including their medical history, diagnoses, medications, test results, and treatment plans.</a:t>
          </a:r>
          <a:endParaRPr lang="en-IN" sz="1200" dirty="0"/>
        </a:p>
      </dgm:t>
    </dgm:pt>
    <dgm:pt modelId="{63DBE293-71E8-4410-A731-E24D07293828}" type="parTrans" cxnId="{2B51766D-7288-401C-B44E-1F42B3E7145B}">
      <dgm:prSet/>
      <dgm:spPr/>
      <dgm:t>
        <a:bodyPr/>
        <a:lstStyle/>
        <a:p>
          <a:endParaRPr lang="en-IN"/>
        </a:p>
      </dgm:t>
    </dgm:pt>
    <dgm:pt modelId="{6A059DAF-AC23-43C9-A453-E6B01D23601C}" type="sibTrans" cxnId="{2B51766D-7288-401C-B44E-1F42B3E7145B}">
      <dgm:prSet/>
      <dgm:spPr/>
      <dgm:t>
        <a:bodyPr/>
        <a:lstStyle/>
        <a:p>
          <a:endParaRPr lang="en-IN"/>
        </a:p>
      </dgm:t>
    </dgm:pt>
    <dgm:pt modelId="{0371744E-C149-4D1D-B5FF-7840D3ABFEC8}">
      <dgm:prSet custT="1"/>
      <dgm:spPr/>
      <dgm:t>
        <a:bodyPr/>
        <a:lstStyle/>
        <a:p>
          <a:r>
            <a:rPr lang="en-US" sz="1200" dirty="0"/>
            <a:t>Patient safety refers to practices that prevent harm to patients during the course of medical care. It ensures that the care provided is safe, effective, and free from errors.</a:t>
          </a:r>
          <a:endParaRPr lang="en-IN" sz="1200" dirty="0"/>
        </a:p>
      </dgm:t>
    </dgm:pt>
    <dgm:pt modelId="{F326D0F4-1889-4B1B-B0D1-65011C5DF85C}" type="parTrans" cxnId="{BB1B121B-B6DF-4588-8A48-3F9E5F9A9539}">
      <dgm:prSet/>
      <dgm:spPr/>
      <dgm:t>
        <a:bodyPr/>
        <a:lstStyle/>
        <a:p>
          <a:endParaRPr lang="en-IN"/>
        </a:p>
      </dgm:t>
    </dgm:pt>
    <dgm:pt modelId="{6876C9E8-EEC3-4046-88C8-007EE0504699}" type="sibTrans" cxnId="{BB1B121B-B6DF-4588-8A48-3F9E5F9A9539}">
      <dgm:prSet/>
      <dgm:spPr/>
      <dgm:t>
        <a:bodyPr/>
        <a:lstStyle/>
        <a:p>
          <a:endParaRPr lang="en-IN"/>
        </a:p>
      </dgm:t>
    </dgm:pt>
    <dgm:pt modelId="{96B334F9-84A4-4007-8D4F-1F54F6AC534D}">
      <dgm:prSet custT="1"/>
      <dgm:spPr/>
      <dgm:t>
        <a:bodyPr/>
        <a:lstStyle/>
        <a:p>
          <a:pPr>
            <a:buNone/>
          </a:pPr>
          <a:r>
            <a:rPr lang="en-US" sz="1600" b="1" dirty="0">
              <a:solidFill>
                <a:schemeClr val="accent6">
                  <a:lumMod val="50000"/>
                </a:schemeClr>
              </a:solidFill>
            </a:rPr>
            <a:t>Linkage Between EHRs and Patient Safety</a:t>
          </a:r>
          <a:endParaRPr lang="en-IN" sz="1600" dirty="0">
            <a:solidFill>
              <a:schemeClr val="accent6">
                <a:lumMod val="50000"/>
              </a:schemeClr>
            </a:solidFill>
          </a:endParaRPr>
        </a:p>
      </dgm:t>
    </dgm:pt>
    <dgm:pt modelId="{77BE2BE9-27B5-4A52-8878-D156FA8888C7}" type="parTrans" cxnId="{F0974548-861C-4733-B346-4B1456466F56}">
      <dgm:prSet/>
      <dgm:spPr/>
      <dgm:t>
        <a:bodyPr/>
        <a:lstStyle/>
        <a:p>
          <a:endParaRPr lang="en-IN"/>
        </a:p>
      </dgm:t>
    </dgm:pt>
    <dgm:pt modelId="{A53DD8AD-712F-430E-AD54-B1A33D43FCC6}" type="sibTrans" cxnId="{F0974548-861C-4733-B346-4B1456466F56}">
      <dgm:prSet/>
      <dgm:spPr/>
      <dgm:t>
        <a:bodyPr/>
        <a:lstStyle/>
        <a:p>
          <a:endParaRPr lang="en-IN"/>
        </a:p>
      </dgm:t>
    </dgm:pt>
    <dgm:pt modelId="{CFEB49F4-81BA-4240-9169-733FDD541602}">
      <dgm:prSet custT="1"/>
      <dgm:spPr/>
      <dgm:t>
        <a:bodyPr/>
        <a:lstStyle/>
        <a:p>
          <a:r>
            <a:rPr lang="en-US" sz="1200" dirty="0"/>
            <a:t>Improving patient safety by providing more </a:t>
          </a:r>
          <a:r>
            <a:rPr lang="en-US" sz="1200" b="1" dirty="0"/>
            <a:t>accurate, accessible, and coordinated care. </a:t>
          </a:r>
          <a:endParaRPr lang="en-IN" sz="1200" b="1" dirty="0"/>
        </a:p>
      </dgm:t>
    </dgm:pt>
    <dgm:pt modelId="{D810EC87-464C-4685-BEDF-5E7119D82346}" type="parTrans" cxnId="{48D6551B-6D1B-492A-ABE6-0F0791D4A629}">
      <dgm:prSet/>
      <dgm:spPr/>
      <dgm:t>
        <a:bodyPr/>
        <a:lstStyle/>
        <a:p>
          <a:endParaRPr lang="en-IN"/>
        </a:p>
      </dgm:t>
    </dgm:pt>
    <dgm:pt modelId="{153A3061-42FD-49F2-817C-1AF2F06972AC}" type="sibTrans" cxnId="{48D6551B-6D1B-492A-ABE6-0F0791D4A629}">
      <dgm:prSet/>
      <dgm:spPr/>
      <dgm:t>
        <a:bodyPr/>
        <a:lstStyle/>
        <a:p>
          <a:endParaRPr lang="en-IN"/>
        </a:p>
      </dgm:t>
    </dgm:pt>
    <dgm:pt modelId="{F10317FE-4827-4E0C-BA57-C849B2E8F23F}">
      <dgm:prSet custT="1"/>
      <dgm:spPr/>
      <dgm:t>
        <a:bodyPr/>
        <a:lstStyle/>
        <a:p>
          <a:pPr>
            <a:buNone/>
          </a:pPr>
          <a:r>
            <a:rPr lang="en-US" sz="1200" dirty="0"/>
            <a:t>However, they also </a:t>
          </a:r>
          <a:r>
            <a:rPr lang="en-US" sz="1200" b="1" dirty="0"/>
            <a:t>introduce new challenges that can impact patient safety if not used properly</a:t>
          </a:r>
          <a:r>
            <a:rPr lang="en-US" sz="1050" b="1" dirty="0"/>
            <a:t>.</a:t>
          </a:r>
          <a:endParaRPr lang="en-IN" sz="1050" b="1" dirty="0"/>
        </a:p>
      </dgm:t>
    </dgm:pt>
    <dgm:pt modelId="{11A42DA1-1F5A-433F-85FA-72E722A6AAF8}" type="parTrans" cxnId="{DC224524-1359-4078-9883-731D7AE65D34}">
      <dgm:prSet/>
      <dgm:spPr/>
      <dgm:t>
        <a:bodyPr/>
        <a:lstStyle/>
        <a:p>
          <a:endParaRPr lang="en-IN"/>
        </a:p>
      </dgm:t>
    </dgm:pt>
    <dgm:pt modelId="{3A94AFC4-342E-42F0-B4E9-8A6408527968}" type="sibTrans" cxnId="{DC224524-1359-4078-9883-731D7AE65D34}">
      <dgm:prSet/>
      <dgm:spPr/>
      <dgm:t>
        <a:bodyPr/>
        <a:lstStyle/>
        <a:p>
          <a:endParaRPr lang="en-IN"/>
        </a:p>
      </dgm:t>
    </dgm:pt>
    <dgm:pt modelId="{23BA5FF1-DF8D-4F49-B3C5-0482CD9E9B64}">
      <dgm:prSet custT="1"/>
      <dgm:spPr/>
      <dgm:t>
        <a:bodyPr/>
        <a:lstStyle/>
        <a:p>
          <a:pPr>
            <a:buFont typeface="Arial" panose="020B0604020202020204" pitchFamily="34" charset="0"/>
            <a:buChar char="•"/>
          </a:pPr>
          <a:r>
            <a:rPr lang="en-US" sz="1600" b="1" dirty="0">
              <a:solidFill>
                <a:schemeClr val="accent1">
                  <a:lumMod val="75000"/>
                </a:schemeClr>
              </a:solidFill>
            </a:rPr>
            <a:t>What is Patient Safety?</a:t>
          </a:r>
          <a:endParaRPr lang="en-US" sz="1600" dirty="0">
            <a:solidFill>
              <a:schemeClr val="accent1">
                <a:lumMod val="75000"/>
              </a:schemeClr>
            </a:solidFill>
          </a:endParaRPr>
        </a:p>
      </dgm:t>
    </dgm:pt>
    <dgm:pt modelId="{E5C61970-103F-4178-9276-D7C295D354CB}" type="parTrans" cxnId="{8E82D0C2-2C84-49EA-BAB1-D3A5E2560F59}">
      <dgm:prSet/>
      <dgm:spPr/>
      <dgm:t>
        <a:bodyPr/>
        <a:lstStyle/>
        <a:p>
          <a:endParaRPr lang="en-IN"/>
        </a:p>
      </dgm:t>
    </dgm:pt>
    <dgm:pt modelId="{B80D30DF-B69D-4E10-A87A-6D124035D281}" type="sibTrans" cxnId="{8E82D0C2-2C84-49EA-BAB1-D3A5E2560F59}">
      <dgm:prSet/>
      <dgm:spPr/>
      <dgm:t>
        <a:bodyPr/>
        <a:lstStyle/>
        <a:p>
          <a:endParaRPr lang="en-IN"/>
        </a:p>
      </dgm:t>
    </dgm:pt>
    <dgm:pt modelId="{CDC0BB40-92CE-4BE9-88AD-E77F5D59826D}">
      <dgm:prSet custT="1"/>
      <dgm:spPr/>
      <dgm:t>
        <a:bodyPr/>
        <a:lstStyle/>
        <a:p>
          <a:pPr>
            <a:buNone/>
          </a:pPr>
          <a:endParaRPr lang="en-IN" sz="1400" dirty="0"/>
        </a:p>
      </dgm:t>
    </dgm:pt>
    <dgm:pt modelId="{44D3CBC9-C6C8-4F76-AAE0-232CBE631466}" type="parTrans" cxnId="{7F3CFC80-7D26-4E82-A01B-839BED448613}">
      <dgm:prSet/>
      <dgm:spPr/>
      <dgm:t>
        <a:bodyPr/>
        <a:lstStyle/>
        <a:p>
          <a:endParaRPr lang="en-IN"/>
        </a:p>
      </dgm:t>
    </dgm:pt>
    <dgm:pt modelId="{128F1C8F-5406-4AEB-B94B-A8923B6A045C}" type="sibTrans" cxnId="{7F3CFC80-7D26-4E82-A01B-839BED448613}">
      <dgm:prSet/>
      <dgm:spPr/>
      <dgm:t>
        <a:bodyPr/>
        <a:lstStyle/>
        <a:p>
          <a:endParaRPr lang="en-IN"/>
        </a:p>
      </dgm:t>
    </dgm:pt>
    <dgm:pt modelId="{C6BFF6D9-FC42-497E-8766-005781C88BAE}">
      <dgm:prSet custT="1"/>
      <dgm:spPr/>
      <dgm:t>
        <a:bodyPr/>
        <a:lstStyle/>
        <a:p>
          <a:pPr>
            <a:buNone/>
          </a:pPr>
          <a:r>
            <a:rPr lang="en-IN" sz="1600" b="1" dirty="0">
              <a:solidFill>
                <a:schemeClr val="accent2">
                  <a:lumMod val="75000"/>
                </a:schemeClr>
              </a:solidFill>
            </a:rPr>
            <a:t>Components include:</a:t>
          </a:r>
        </a:p>
      </dgm:t>
    </dgm:pt>
    <dgm:pt modelId="{F022BFDF-45E6-47C1-A7DE-B06232EF97FC}" type="parTrans" cxnId="{DF35670F-97B7-4E43-8BF7-357045482EB0}">
      <dgm:prSet/>
      <dgm:spPr/>
      <dgm:t>
        <a:bodyPr/>
        <a:lstStyle/>
        <a:p>
          <a:endParaRPr lang="en-IN"/>
        </a:p>
      </dgm:t>
    </dgm:pt>
    <dgm:pt modelId="{8DA84FE6-E922-4315-9499-F92BAA5F52A7}" type="sibTrans" cxnId="{DF35670F-97B7-4E43-8BF7-357045482EB0}">
      <dgm:prSet/>
      <dgm:spPr/>
      <dgm:t>
        <a:bodyPr/>
        <a:lstStyle/>
        <a:p>
          <a:endParaRPr lang="en-IN"/>
        </a:p>
      </dgm:t>
    </dgm:pt>
    <dgm:pt modelId="{301F7511-650F-4B79-B64B-928A392833E6}">
      <dgm:prSet custT="1"/>
      <dgm:spPr/>
      <dgm:t>
        <a:bodyPr/>
        <a:lstStyle/>
        <a:p>
          <a:pPr>
            <a:buFont typeface="+mj-lt"/>
            <a:buAutoNum type="arabicPeriod"/>
          </a:pPr>
          <a:r>
            <a:rPr lang="en-IN" sz="1200" b="1" dirty="0"/>
            <a:t>Clinical Data Repository (CDR)</a:t>
          </a:r>
          <a:endParaRPr lang="en-IN" sz="1200" dirty="0"/>
        </a:p>
      </dgm:t>
    </dgm:pt>
    <dgm:pt modelId="{7B861520-47BB-46F4-BFD6-F06C960B546A}" type="parTrans" cxnId="{0F238278-D39F-424E-995D-5FF901170CAA}">
      <dgm:prSet/>
      <dgm:spPr/>
      <dgm:t>
        <a:bodyPr/>
        <a:lstStyle/>
        <a:p>
          <a:endParaRPr lang="en-IN"/>
        </a:p>
      </dgm:t>
    </dgm:pt>
    <dgm:pt modelId="{1EBC1772-C5AB-489D-A6AD-EEBC0EE42534}" type="sibTrans" cxnId="{0F238278-D39F-424E-995D-5FF901170CAA}">
      <dgm:prSet/>
      <dgm:spPr/>
      <dgm:t>
        <a:bodyPr/>
        <a:lstStyle/>
        <a:p>
          <a:endParaRPr lang="en-IN"/>
        </a:p>
      </dgm:t>
    </dgm:pt>
    <dgm:pt modelId="{0787CF18-8F05-40CD-BCBF-9F0FCB51CA68}">
      <dgm:prSet custT="1"/>
      <dgm:spPr/>
      <dgm:t>
        <a:bodyPr/>
        <a:lstStyle/>
        <a:p>
          <a:pPr>
            <a:buFont typeface="+mj-lt"/>
            <a:buAutoNum type="arabicPeriod"/>
          </a:pPr>
          <a:r>
            <a:rPr lang="en-US" sz="1200" b="1" dirty="0"/>
            <a:t>Computerized Provider Order Entry (CPOE)</a:t>
          </a:r>
          <a:endParaRPr lang="en-US" sz="1200" dirty="0"/>
        </a:p>
      </dgm:t>
    </dgm:pt>
    <dgm:pt modelId="{7050069F-8365-45DC-BB11-F93514F83765}" type="parTrans" cxnId="{2B84A775-A57A-488C-874D-445FB009B808}">
      <dgm:prSet/>
      <dgm:spPr/>
      <dgm:t>
        <a:bodyPr/>
        <a:lstStyle/>
        <a:p>
          <a:endParaRPr lang="en-IN"/>
        </a:p>
      </dgm:t>
    </dgm:pt>
    <dgm:pt modelId="{DA1869CE-1736-4746-BBC2-0713247D8E04}" type="sibTrans" cxnId="{2B84A775-A57A-488C-874D-445FB009B808}">
      <dgm:prSet/>
      <dgm:spPr/>
      <dgm:t>
        <a:bodyPr/>
        <a:lstStyle/>
        <a:p>
          <a:endParaRPr lang="en-IN"/>
        </a:p>
      </dgm:t>
    </dgm:pt>
    <dgm:pt modelId="{B1CD5412-7C4B-4881-824B-F032AF584E81}">
      <dgm:prSet custT="1"/>
      <dgm:spPr/>
      <dgm:t>
        <a:bodyPr/>
        <a:lstStyle/>
        <a:p>
          <a:pPr>
            <a:buFont typeface="+mj-lt"/>
            <a:buAutoNum type="arabicPeriod"/>
          </a:pPr>
          <a:r>
            <a:rPr lang="en-US" sz="1200" b="1" dirty="0"/>
            <a:t>Physician Documentation (PD)</a:t>
          </a:r>
          <a:endParaRPr lang="en-US" sz="1200" dirty="0"/>
        </a:p>
      </dgm:t>
    </dgm:pt>
    <dgm:pt modelId="{3CAD5C4D-B2C7-448A-BFC5-2A2D5C3528C4}" type="parTrans" cxnId="{93FEE493-155C-46A9-A748-09CD1F5A7866}">
      <dgm:prSet/>
      <dgm:spPr/>
      <dgm:t>
        <a:bodyPr/>
        <a:lstStyle/>
        <a:p>
          <a:endParaRPr lang="en-IN"/>
        </a:p>
      </dgm:t>
    </dgm:pt>
    <dgm:pt modelId="{E9877286-6E60-4349-A6AE-CFAA74A63ACE}" type="sibTrans" cxnId="{93FEE493-155C-46A9-A748-09CD1F5A7866}">
      <dgm:prSet/>
      <dgm:spPr/>
      <dgm:t>
        <a:bodyPr/>
        <a:lstStyle/>
        <a:p>
          <a:endParaRPr lang="en-IN"/>
        </a:p>
      </dgm:t>
    </dgm:pt>
    <dgm:pt modelId="{7955055D-CC3B-4AB6-81C5-35522ADF0D5E}">
      <dgm:prSet custT="1"/>
      <dgm:spPr/>
      <dgm:t>
        <a:bodyPr/>
        <a:lstStyle/>
        <a:p>
          <a:endParaRPr lang="en-IN" sz="1100" dirty="0"/>
        </a:p>
      </dgm:t>
    </dgm:pt>
    <dgm:pt modelId="{E5407462-F94D-4FCD-B59F-2D7500E92D27}" type="parTrans" cxnId="{7E9BE19F-5ADE-4F3A-9052-B1BDB3E12681}">
      <dgm:prSet/>
      <dgm:spPr/>
      <dgm:t>
        <a:bodyPr/>
        <a:lstStyle/>
        <a:p>
          <a:endParaRPr lang="en-IN"/>
        </a:p>
      </dgm:t>
    </dgm:pt>
    <dgm:pt modelId="{CDF2530D-C32F-4B21-BF9C-41F0A2CB0300}" type="sibTrans" cxnId="{7E9BE19F-5ADE-4F3A-9052-B1BDB3E12681}">
      <dgm:prSet/>
      <dgm:spPr/>
      <dgm:t>
        <a:bodyPr/>
        <a:lstStyle/>
        <a:p>
          <a:endParaRPr lang="en-IN"/>
        </a:p>
      </dgm:t>
    </dgm:pt>
    <dgm:pt modelId="{C299748E-910B-4EC5-A362-87A1BC57EC34}">
      <dgm:prSet custT="1"/>
      <dgm:spPr/>
      <dgm:t>
        <a:bodyPr/>
        <a:lstStyle/>
        <a:p>
          <a:pPr>
            <a:buFont typeface="+mj-lt"/>
            <a:buNone/>
          </a:pPr>
          <a:r>
            <a:rPr lang="en-US" sz="1200" dirty="0"/>
            <a:t>Facilitates real-time, patient-centered, and data-driven care.</a:t>
          </a:r>
        </a:p>
        <a:p>
          <a:pPr>
            <a:buFont typeface="+mj-lt"/>
            <a:buNone/>
          </a:pPr>
          <a:endParaRPr lang="en-US" sz="1050" dirty="0"/>
        </a:p>
      </dgm:t>
    </dgm:pt>
    <dgm:pt modelId="{5BF383DA-9230-4362-A9F1-8FBA4DE1091C}" type="parTrans" cxnId="{F4ACD690-649E-4189-BD4F-C25052874036}">
      <dgm:prSet/>
      <dgm:spPr/>
      <dgm:t>
        <a:bodyPr/>
        <a:lstStyle/>
        <a:p>
          <a:endParaRPr lang="en-IN"/>
        </a:p>
      </dgm:t>
    </dgm:pt>
    <dgm:pt modelId="{251B70D9-C471-4C64-ACB1-DE76199448C9}" type="sibTrans" cxnId="{F4ACD690-649E-4189-BD4F-C25052874036}">
      <dgm:prSet/>
      <dgm:spPr/>
      <dgm:t>
        <a:bodyPr/>
        <a:lstStyle/>
        <a:p>
          <a:endParaRPr lang="en-IN"/>
        </a:p>
      </dgm:t>
    </dgm:pt>
    <dgm:pt modelId="{D70811BD-2DF8-4AFD-944D-4E65D35C98A7}">
      <dgm:prSet custT="1"/>
      <dgm:spPr/>
      <dgm:t>
        <a:bodyPr/>
        <a:lstStyle/>
        <a:p>
          <a:r>
            <a:rPr lang="en-US" sz="1200" b="1" dirty="0"/>
            <a:t>Core Benefits:-</a:t>
          </a:r>
          <a:r>
            <a:rPr lang="en-US" sz="1200" dirty="0"/>
            <a:t>Medication Safety-Diagnostic Accuracy, Streamlined Communication, Data Centralization:</a:t>
          </a:r>
          <a:endParaRPr lang="en-IN" sz="1200" dirty="0"/>
        </a:p>
      </dgm:t>
    </dgm:pt>
    <dgm:pt modelId="{69929EE5-0649-4068-ADFA-4BCA56989D9A}" type="parTrans" cxnId="{C784CB22-AF3E-42E9-AC80-452B67C0273A}">
      <dgm:prSet/>
      <dgm:spPr/>
      <dgm:t>
        <a:bodyPr/>
        <a:lstStyle/>
        <a:p>
          <a:endParaRPr lang="en-IN"/>
        </a:p>
      </dgm:t>
    </dgm:pt>
    <dgm:pt modelId="{CDB477A2-EFAE-4DD5-8CE2-AEFD995DF794}" type="sibTrans" cxnId="{C784CB22-AF3E-42E9-AC80-452B67C0273A}">
      <dgm:prSet/>
      <dgm:spPr/>
      <dgm:t>
        <a:bodyPr/>
        <a:lstStyle/>
        <a:p>
          <a:endParaRPr lang="en-IN"/>
        </a:p>
      </dgm:t>
    </dgm:pt>
    <dgm:pt modelId="{1ADFAE3D-B1E2-4C46-8DA3-53AD18DB0441}">
      <dgm:prSet custT="1"/>
      <dgm:spPr/>
      <dgm:t>
        <a:bodyPr/>
        <a:lstStyle/>
        <a:p>
          <a:pPr>
            <a:buFont typeface="+mj-lt"/>
            <a:buAutoNum type="arabicPeriod"/>
          </a:pPr>
          <a:r>
            <a:rPr lang="en-US" sz="1200" b="1" dirty="0"/>
            <a:t>Clinical Decision Support System (CDSS)</a:t>
          </a:r>
          <a:endParaRPr lang="en-US" sz="1200" dirty="0"/>
        </a:p>
      </dgm:t>
    </dgm:pt>
    <dgm:pt modelId="{51021C48-2663-4F0D-9342-2B041DECE7F2}" type="sibTrans" cxnId="{88F0E098-9934-4EF1-8319-63ADD3CAE475}">
      <dgm:prSet/>
      <dgm:spPr/>
      <dgm:t>
        <a:bodyPr/>
        <a:lstStyle/>
        <a:p>
          <a:endParaRPr lang="en-IN"/>
        </a:p>
      </dgm:t>
    </dgm:pt>
    <dgm:pt modelId="{62A292A8-AAD1-4E12-801C-41755D742F01}" type="parTrans" cxnId="{88F0E098-9934-4EF1-8319-63ADD3CAE475}">
      <dgm:prSet/>
      <dgm:spPr/>
      <dgm:t>
        <a:bodyPr/>
        <a:lstStyle/>
        <a:p>
          <a:endParaRPr lang="en-IN"/>
        </a:p>
      </dgm:t>
    </dgm:pt>
    <dgm:pt modelId="{A49F586F-2701-4674-B453-AEDA2B061DC0}" type="pres">
      <dgm:prSet presAssocID="{34C12752-DE92-43FD-AE24-7645E33BA4CE}" presName="Name0" presStyleCnt="0">
        <dgm:presLayoutVars>
          <dgm:chMax/>
          <dgm:chPref/>
          <dgm:dir/>
          <dgm:animLvl val="lvl"/>
        </dgm:presLayoutVars>
      </dgm:prSet>
      <dgm:spPr/>
    </dgm:pt>
    <dgm:pt modelId="{5CA43248-C662-4EE0-BDFB-CD53166D7F1B}" type="pres">
      <dgm:prSet presAssocID="{1414523F-293C-437D-9F4B-6F503F33B457}" presName="composite" presStyleCnt="0"/>
      <dgm:spPr/>
    </dgm:pt>
    <dgm:pt modelId="{4AFFA09A-A2A5-4412-A150-4347E69294E3}" type="pres">
      <dgm:prSet presAssocID="{1414523F-293C-437D-9F4B-6F503F33B457}" presName="ParentAccentShape" presStyleLbl="trBgShp" presStyleIdx="0" presStyleCnt="2" custScaleX="93753" custScaleY="112201" custLinFactNeighborX="-9864" custLinFactNeighborY="1026"/>
      <dgm:spPr/>
    </dgm:pt>
    <dgm:pt modelId="{4EACFC5F-1012-44F1-AE5F-F194FE199445}" type="pres">
      <dgm:prSet presAssocID="{1414523F-293C-437D-9F4B-6F503F33B457}" presName="ParentText" presStyleLbl="revTx" presStyleIdx="0" presStyleCnt="2">
        <dgm:presLayoutVars>
          <dgm:chMax val="1"/>
          <dgm:chPref val="1"/>
          <dgm:bulletEnabled val="1"/>
        </dgm:presLayoutVars>
      </dgm:prSet>
      <dgm:spPr/>
    </dgm:pt>
    <dgm:pt modelId="{3523769F-029D-4A82-9A3F-F14A6CA25DA8}" type="pres">
      <dgm:prSet presAssocID="{1414523F-293C-437D-9F4B-6F503F33B457}" presName="ChildText" presStyleLbl="revTx" presStyleIdx="1" presStyleCnt="2" custScaleX="142708" custScaleY="104846" custLinFactNeighborX="-676" custLinFactNeighborY="58">
        <dgm:presLayoutVars>
          <dgm:chMax val="0"/>
          <dgm:chPref val="0"/>
        </dgm:presLayoutVars>
      </dgm:prSet>
      <dgm:spPr/>
    </dgm:pt>
    <dgm:pt modelId="{1F7E892C-3F61-48C5-B3BD-899C82050FEC}" type="pres">
      <dgm:prSet presAssocID="{1414523F-293C-437D-9F4B-6F503F33B457}" presName="ChildAccentShape" presStyleLbl="trBgShp" presStyleIdx="1" presStyleCnt="2" custScaleX="96066" custScaleY="112201" custLinFactX="100000" custLinFactNeighborX="105909" custLinFactNeighborY="0"/>
      <dgm:spPr/>
    </dgm:pt>
    <dgm:pt modelId="{68E09D36-7607-4D2F-AC28-C32C89E0786F}" type="pres">
      <dgm:prSet presAssocID="{1414523F-293C-437D-9F4B-6F503F33B457}" presName="Image" presStyleLbl="alignImgPlace1" presStyleIdx="0" presStyleCnt="1" custScaleX="59616" custScaleY="61211" custLinFactNeighborX="-7182" custLinFactNeighborY="12772"/>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Lst>
  <dgm:cxnLst>
    <dgm:cxn modelId="{DF35670F-97B7-4E43-8BF7-357045482EB0}" srcId="{1414523F-293C-437D-9F4B-6F503F33B457}" destId="{C6BFF6D9-FC42-497E-8766-005781C88BAE}" srcOrd="1" destOrd="0" parTransId="{F022BFDF-45E6-47C1-A7DE-B06232EF97FC}" sibTransId="{8DA84FE6-E922-4315-9499-F92BAA5F52A7}"/>
    <dgm:cxn modelId="{75F94910-0DB1-4BE3-A1BF-1D952222AA55}" type="presOf" srcId="{7955055D-CC3B-4AB6-81C5-35522ADF0D5E}" destId="{3523769F-029D-4A82-9A3F-F14A6CA25DA8}" srcOrd="0" destOrd="2" presId="urn:microsoft.com/office/officeart/2009/3/layout/SnapshotPictureList"/>
    <dgm:cxn modelId="{3672CC13-427A-4B93-9955-EB430237F1ED}" type="presOf" srcId="{CFEB49F4-81BA-4240-9169-733FDD541602}" destId="{3523769F-029D-4A82-9A3F-F14A6CA25DA8}" srcOrd="0" destOrd="13" presId="urn:microsoft.com/office/officeart/2009/3/layout/SnapshotPictureList"/>
    <dgm:cxn modelId="{8BDFD815-FDC6-4AD4-95EA-9B7BCCC4B628}" type="presOf" srcId="{56B3B356-924D-4456-9801-3192F628299F}" destId="{3523769F-029D-4A82-9A3F-F14A6CA25DA8}" srcOrd="0" destOrd="0" presId="urn:microsoft.com/office/officeart/2009/3/layout/SnapshotPictureList"/>
    <dgm:cxn modelId="{BB1B121B-B6DF-4588-8A48-3F9E5F9A9539}" srcId="{23BA5FF1-DF8D-4F49-B3C5-0482CD9E9B64}" destId="{0371744E-C149-4D1D-B5FF-7840D3ABFEC8}" srcOrd="0" destOrd="0" parTransId="{F326D0F4-1889-4B1B-B0D1-65011C5DF85C}" sibTransId="{6876C9E8-EEC3-4046-88C8-007EE0504699}"/>
    <dgm:cxn modelId="{1A01721B-B1BE-41F8-8104-02EB734BCE81}" type="presOf" srcId="{CDC0BB40-92CE-4BE9-88AD-E77F5D59826D}" destId="{3523769F-029D-4A82-9A3F-F14A6CA25DA8}" srcOrd="0" destOrd="11" presId="urn:microsoft.com/office/officeart/2009/3/layout/SnapshotPictureList"/>
    <dgm:cxn modelId="{48D6551B-6D1B-492A-ABE6-0F0791D4A629}" srcId="{96B334F9-84A4-4007-8D4F-1F54F6AC534D}" destId="{CFEB49F4-81BA-4240-9169-733FDD541602}" srcOrd="0" destOrd="0" parTransId="{D810EC87-464C-4685-BEDF-5E7119D82346}" sibTransId="{153A3061-42FD-49F2-817C-1AF2F06972AC}"/>
    <dgm:cxn modelId="{C784CB22-AF3E-42E9-AC80-452B67C0273A}" srcId="{96B334F9-84A4-4007-8D4F-1F54F6AC534D}" destId="{D70811BD-2DF8-4AFD-944D-4E65D35C98A7}" srcOrd="1" destOrd="0" parTransId="{69929EE5-0649-4068-ADFA-4BCA56989D9A}" sibTransId="{CDB477A2-EFAE-4DD5-8CE2-AEFD995DF794}"/>
    <dgm:cxn modelId="{DC224524-1359-4078-9883-731D7AE65D34}" srcId="{1414523F-293C-437D-9F4B-6F503F33B457}" destId="{F10317FE-4827-4E0C-BA57-C849B2E8F23F}" srcOrd="6" destOrd="0" parTransId="{11A42DA1-1F5A-433F-85FA-72E722A6AAF8}" sibTransId="{3A94AFC4-342E-42F0-B4E9-8A6408527968}"/>
    <dgm:cxn modelId="{F0974548-861C-4733-B346-4B1456466F56}" srcId="{1414523F-293C-437D-9F4B-6F503F33B457}" destId="{96B334F9-84A4-4007-8D4F-1F54F6AC534D}" srcOrd="5" destOrd="0" parTransId="{77BE2BE9-27B5-4A52-8878-D156FA8888C7}" sibTransId="{A53DD8AD-712F-430E-AD54-B1A33D43FCC6}"/>
    <dgm:cxn modelId="{2B51766D-7288-401C-B44E-1F42B3E7145B}" srcId="{56B3B356-924D-4456-9801-3192F628299F}" destId="{C9D102BB-639D-4435-BC14-06899FADAB8F}" srcOrd="0" destOrd="0" parTransId="{63DBE293-71E8-4410-A731-E24D07293828}" sibTransId="{6A059DAF-AC23-43C9-A453-E6B01D23601C}"/>
    <dgm:cxn modelId="{909FAF72-B929-4C0B-AA70-B6C05F780B36}" type="presOf" srcId="{C6BFF6D9-FC42-497E-8766-005781C88BAE}" destId="{3523769F-029D-4A82-9A3F-F14A6CA25DA8}" srcOrd="0" destOrd="3" presId="urn:microsoft.com/office/officeart/2009/3/layout/SnapshotPictureList"/>
    <dgm:cxn modelId="{5E2BDC53-FCF7-493E-A116-E98F0E90532C}" type="presOf" srcId="{F10317FE-4827-4E0C-BA57-C849B2E8F23F}" destId="{3523769F-029D-4A82-9A3F-F14A6CA25DA8}" srcOrd="0" destOrd="15" presId="urn:microsoft.com/office/officeart/2009/3/layout/SnapshotPictureList"/>
    <dgm:cxn modelId="{2B84A775-A57A-488C-874D-445FB009B808}" srcId="{C6BFF6D9-FC42-497E-8766-005781C88BAE}" destId="{0787CF18-8F05-40CD-BCBF-9F0FCB51CA68}" srcOrd="2" destOrd="0" parTransId="{7050069F-8365-45DC-BB11-F93514F83765}" sibTransId="{DA1869CE-1736-4746-BBC2-0713247D8E04}"/>
    <dgm:cxn modelId="{3A1DBD57-BB54-489A-B8E3-80DE2E7FB873}" srcId="{1414523F-293C-437D-9F4B-6F503F33B457}" destId="{56B3B356-924D-4456-9801-3192F628299F}" srcOrd="0" destOrd="0" parTransId="{44D30085-F541-49D2-9C11-D97B72C7745C}" sibTransId="{B3278751-4139-4704-BFB6-50F90245429F}"/>
    <dgm:cxn modelId="{0F238278-D39F-424E-995D-5FF901170CAA}" srcId="{C6BFF6D9-FC42-497E-8766-005781C88BAE}" destId="{301F7511-650F-4B79-B64B-928A392833E6}" srcOrd="0" destOrd="0" parTransId="{7B861520-47BB-46F4-BFD6-F06C960B546A}" sibTransId="{1EBC1772-C5AB-489D-A6AD-EEBC0EE42534}"/>
    <dgm:cxn modelId="{182CF97F-8359-4D00-B47A-1D49EAE2CBD3}" type="presOf" srcId="{1ADFAE3D-B1E2-4C46-8DA3-53AD18DB0441}" destId="{3523769F-029D-4A82-9A3F-F14A6CA25DA8}" srcOrd="0" destOrd="5" presId="urn:microsoft.com/office/officeart/2009/3/layout/SnapshotPictureList"/>
    <dgm:cxn modelId="{7F3CFC80-7D26-4E82-A01B-839BED448613}" srcId="{1414523F-293C-437D-9F4B-6F503F33B457}" destId="{CDC0BB40-92CE-4BE9-88AD-E77F5D59826D}" srcOrd="4" destOrd="0" parTransId="{44D3CBC9-C6C8-4F76-AAE0-232CBE631466}" sibTransId="{128F1C8F-5406-4AEB-B94B-A8923B6A045C}"/>
    <dgm:cxn modelId="{18E93A8A-7C56-4617-B52D-83288B93D689}" type="presOf" srcId="{0371744E-C149-4D1D-B5FF-7840D3ABFEC8}" destId="{3523769F-029D-4A82-9A3F-F14A6CA25DA8}" srcOrd="0" destOrd="10" presId="urn:microsoft.com/office/officeart/2009/3/layout/SnapshotPictureList"/>
    <dgm:cxn modelId="{F4ACD690-649E-4189-BD4F-C25052874036}" srcId="{1414523F-293C-437D-9F4B-6F503F33B457}" destId="{C299748E-910B-4EC5-A362-87A1BC57EC34}" srcOrd="2" destOrd="0" parTransId="{5BF383DA-9230-4362-A9F1-8FBA4DE1091C}" sibTransId="{251B70D9-C471-4C64-ACB1-DE76199448C9}"/>
    <dgm:cxn modelId="{93FEE493-155C-46A9-A748-09CD1F5A7866}" srcId="{C6BFF6D9-FC42-497E-8766-005781C88BAE}" destId="{B1CD5412-7C4B-4881-824B-F032AF584E81}" srcOrd="3" destOrd="0" parTransId="{3CAD5C4D-B2C7-448A-BFC5-2A2D5C3528C4}" sibTransId="{E9877286-6E60-4349-A6AE-CFAA74A63ACE}"/>
    <dgm:cxn modelId="{88F0E098-9934-4EF1-8319-63ADD3CAE475}" srcId="{C6BFF6D9-FC42-497E-8766-005781C88BAE}" destId="{1ADFAE3D-B1E2-4C46-8DA3-53AD18DB0441}" srcOrd="1" destOrd="0" parTransId="{62A292A8-AAD1-4E12-801C-41755D742F01}" sibTransId="{51021C48-2663-4F0D-9342-2B041DECE7F2}"/>
    <dgm:cxn modelId="{FBC1CD9A-9BC1-45A4-A8DE-2141D8A0D462}" type="presOf" srcId="{1414523F-293C-437D-9F4B-6F503F33B457}" destId="{4EACFC5F-1012-44F1-AE5F-F194FE199445}" srcOrd="0" destOrd="0" presId="urn:microsoft.com/office/officeart/2009/3/layout/SnapshotPictureList"/>
    <dgm:cxn modelId="{F341A29D-7DC7-4C3A-9226-4F4856A5950F}" type="presOf" srcId="{D70811BD-2DF8-4AFD-944D-4E65D35C98A7}" destId="{3523769F-029D-4A82-9A3F-F14A6CA25DA8}" srcOrd="0" destOrd="14" presId="urn:microsoft.com/office/officeart/2009/3/layout/SnapshotPictureList"/>
    <dgm:cxn modelId="{5742389F-0F95-404E-B408-CAAAD5251904}" type="presOf" srcId="{C299748E-910B-4EC5-A362-87A1BC57EC34}" destId="{3523769F-029D-4A82-9A3F-F14A6CA25DA8}" srcOrd="0" destOrd="8" presId="urn:microsoft.com/office/officeart/2009/3/layout/SnapshotPictureList"/>
    <dgm:cxn modelId="{7E9BE19F-5ADE-4F3A-9052-B1BDB3E12681}" srcId="{56B3B356-924D-4456-9801-3192F628299F}" destId="{7955055D-CC3B-4AB6-81C5-35522ADF0D5E}" srcOrd="1" destOrd="0" parTransId="{E5407462-F94D-4FCD-B59F-2D7500E92D27}" sibTransId="{CDF2530D-C32F-4B21-BF9C-41F0A2CB0300}"/>
    <dgm:cxn modelId="{DE2BE0A8-E0A1-458F-B1DF-B2DFF04F8049}" type="presOf" srcId="{96B334F9-84A4-4007-8D4F-1F54F6AC534D}" destId="{3523769F-029D-4A82-9A3F-F14A6CA25DA8}" srcOrd="0" destOrd="12" presId="urn:microsoft.com/office/officeart/2009/3/layout/SnapshotPictureList"/>
    <dgm:cxn modelId="{B79EC1B0-20DC-4998-BE04-0369E19C2E66}" type="presOf" srcId="{B1CD5412-7C4B-4881-824B-F032AF584E81}" destId="{3523769F-029D-4A82-9A3F-F14A6CA25DA8}" srcOrd="0" destOrd="7" presId="urn:microsoft.com/office/officeart/2009/3/layout/SnapshotPictureList"/>
    <dgm:cxn modelId="{4D94A7B2-BF92-4B63-B51C-E18F02247DC1}" type="presOf" srcId="{23BA5FF1-DF8D-4F49-B3C5-0482CD9E9B64}" destId="{3523769F-029D-4A82-9A3F-F14A6CA25DA8}" srcOrd="0" destOrd="9" presId="urn:microsoft.com/office/officeart/2009/3/layout/SnapshotPictureList"/>
    <dgm:cxn modelId="{791F00B9-5583-440A-BF51-7209F56E931B}" type="presOf" srcId="{C9D102BB-639D-4435-BC14-06899FADAB8F}" destId="{3523769F-029D-4A82-9A3F-F14A6CA25DA8}" srcOrd="0" destOrd="1" presId="urn:microsoft.com/office/officeart/2009/3/layout/SnapshotPictureList"/>
    <dgm:cxn modelId="{8E82D0C2-2C84-49EA-BAB1-D3A5E2560F59}" srcId="{1414523F-293C-437D-9F4B-6F503F33B457}" destId="{23BA5FF1-DF8D-4F49-B3C5-0482CD9E9B64}" srcOrd="3" destOrd="0" parTransId="{E5C61970-103F-4178-9276-D7C295D354CB}" sibTransId="{B80D30DF-B69D-4E10-A87A-6D124035D281}"/>
    <dgm:cxn modelId="{F1A040C4-9EC2-41ED-9A84-F0D06D1F907D}" type="presOf" srcId="{301F7511-650F-4B79-B64B-928A392833E6}" destId="{3523769F-029D-4A82-9A3F-F14A6CA25DA8}" srcOrd="0" destOrd="4" presId="urn:microsoft.com/office/officeart/2009/3/layout/SnapshotPictureList"/>
    <dgm:cxn modelId="{4909DED1-D2F5-435F-BDE5-514642B6DA5D}" type="presOf" srcId="{34C12752-DE92-43FD-AE24-7645E33BA4CE}" destId="{A49F586F-2701-4674-B453-AEDA2B061DC0}" srcOrd="0" destOrd="0" presId="urn:microsoft.com/office/officeart/2009/3/layout/SnapshotPictureList"/>
    <dgm:cxn modelId="{F4F759EE-776A-4610-A6E9-484E8E904D8D}" type="presOf" srcId="{0787CF18-8F05-40CD-BCBF-9F0FCB51CA68}" destId="{3523769F-029D-4A82-9A3F-F14A6CA25DA8}" srcOrd="0" destOrd="6" presId="urn:microsoft.com/office/officeart/2009/3/layout/SnapshotPictureList"/>
    <dgm:cxn modelId="{3A9C4FFD-1396-4F4B-8216-3FFC335527B6}" srcId="{34C12752-DE92-43FD-AE24-7645E33BA4CE}" destId="{1414523F-293C-437D-9F4B-6F503F33B457}" srcOrd="0" destOrd="0" parTransId="{102F2DB2-899B-41B4-A496-12A7C4211CE9}" sibTransId="{176D93C0-9392-412D-9D89-7C325F8048B9}"/>
    <dgm:cxn modelId="{359A0D4B-10FF-4E12-AD35-78312DB8CD06}" type="presParOf" srcId="{A49F586F-2701-4674-B453-AEDA2B061DC0}" destId="{5CA43248-C662-4EE0-BDFB-CD53166D7F1B}" srcOrd="0" destOrd="0" presId="urn:microsoft.com/office/officeart/2009/3/layout/SnapshotPictureList"/>
    <dgm:cxn modelId="{2C887D19-380F-47DF-B2B7-C1A827DE2DC5}" type="presParOf" srcId="{5CA43248-C662-4EE0-BDFB-CD53166D7F1B}" destId="{4AFFA09A-A2A5-4412-A150-4347E69294E3}" srcOrd="0" destOrd="0" presId="urn:microsoft.com/office/officeart/2009/3/layout/SnapshotPictureList"/>
    <dgm:cxn modelId="{0696B249-D262-427A-9C6A-5314F4E02D54}" type="presParOf" srcId="{5CA43248-C662-4EE0-BDFB-CD53166D7F1B}" destId="{4EACFC5F-1012-44F1-AE5F-F194FE199445}" srcOrd="1" destOrd="0" presId="urn:microsoft.com/office/officeart/2009/3/layout/SnapshotPictureList"/>
    <dgm:cxn modelId="{CCB5A419-36B2-41EF-9384-556FDCDBEA5F}" type="presParOf" srcId="{5CA43248-C662-4EE0-BDFB-CD53166D7F1B}" destId="{3523769F-029D-4A82-9A3F-F14A6CA25DA8}" srcOrd="2" destOrd="0" presId="urn:microsoft.com/office/officeart/2009/3/layout/SnapshotPictureList"/>
    <dgm:cxn modelId="{DE4EBD40-96B0-4307-AB7A-A99A52586DA8}" type="presParOf" srcId="{5CA43248-C662-4EE0-BDFB-CD53166D7F1B}" destId="{1F7E892C-3F61-48C5-B3BD-899C82050FEC}" srcOrd="3" destOrd="0" presId="urn:microsoft.com/office/officeart/2009/3/layout/SnapshotPictureList"/>
    <dgm:cxn modelId="{1737754C-43FB-46F0-AE66-2BAC996602BB}" type="presParOf" srcId="{5CA43248-C662-4EE0-BDFB-CD53166D7F1B}" destId="{68E09D36-7607-4D2F-AC28-C32C89E0786F}"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6826A0-B676-497A-999C-7E870FEB65BC}"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IN"/>
        </a:p>
      </dgm:t>
    </dgm:pt>
    <dgm:pt modelId="{8DA0A5A7-5D00-443F-935B-CFA497C0190A}">
      <dgm:prSet custT="1"/>
      <dgm:spPr/>
      <dgm:t>
        <a:bodyPr/>
        <a:lstStyle/>
        <a:p>
          <a:r>
            <a:rPr lang="en-IN" sz="1600" b="1" dirty="0"/>
            <a:t>Improved Access to Comprehensive Patient Information</a:t>
          </a:r>
          <a:endParaRPr lang="en-IN" sz="1600" dirty="0"/>
        </a:p>
      </dgm:t>
    </dgm:pt>
    <dgm:pt modelId="{E5135AB6-066B-4C0F-B978-4A460EE2410D}" type="parTrans" cxnId="{DFBB0DC5-26B1-4E58-928A-37ABAA877722}">
      <dgm:prSet/>
      <dgm:spPr/>
      <dgm:t>
        <a:bodyPr/>
        <a:lstStyle/>
        <a:p>
          <a:endParaRPr lang="en-IN"/>
        </a:p>
      </dgm:t>
    </dgm:pt>
    <dgm:pt modelId="{1F861120-946A-4408-A569-BE6085365DBF}" type="sibTrans" cxnId="{DFBB0DC5-26B1-4E58-928A-37ABAA877722}">
      <dgm:prSet/>
      <dgm:spPr/>
      <dgm:t>
        <a:bodyPr/>
        <a:lstStyle/>
        <a:p>
          <a:endParaRPr lang="en-IN"/>
        </a:p>
      </dgm:t>
    </dgm:pt>
    <dgm:pt modelId="{A7A8246C-F1AF-4E06-B10A-4FABC494A631}">
      <dgm:prSet custT="1"/>
      <dgm:spPr/>
      <dgm:t>
        <a:bodyPr/>
        <a:lstStyle/>
        <a:p>
          <a:r>
            <a:rPr lang="en-IN" sz="1100" b="1" dirty="0"/>
            <a:t>Real-time access</a:t>
          </a:r>
          <a:r>
            <a:rPr lang="en-IN" sz="1100" dirty="0"/>
            <a:t> to critical patient data (medications, medical history, lab results).</a:t>
          </a:r>
        </a:p>
      </dgm:t>
    </dgm:pt>
    <dgm:pt modelId="{E3D1CEBF-BCC7-47EA-8EA8-96CFCAB24181}" type="parTrans" cxnId="{B075A4F3-A6D0-4704-8C3F-328420884B30}">
      <dgm:prSet/>
      <dgm:spPr/>
      <dgm:t>
        <a:bodyPr/>
        <a:lstStyle/>
        <a:p>
          <a:endParaRPr lang="en-IN"/>
        </a:p>
      </dgm:t>
    </dgm:pt>
    <dgm:pt modelId="{FEBD1BA6-C727-42F0-8BD7-8D05262F94B4}" type="sibTrans" cxnId="{B075A4F3-A6D0-4704-8C3F-328420884B30}">
      <dgm:prSet/>
      <dgm:spPr/>
      <dgm:t>
        <a:bodyPr/>
        <a:lstStyle/>
        <a:p>
          <a:endParaRPr lang="en-IN"/>
        </a:p>
      </dgm:t>
    </dgm:pt>
    <dgm:pt modelId="{BD98FFF2-7475-4B30-83B8-EA0B2498E942}">
      <dgm:prSet custT="1"/>
      <dgm:spPr/>
      <dgm:t>
        <a:bodyPr/>
        <a:lstStyle/>
        <a:p>
          <a:r>
            <a:rPr lang="en-IN" sz="1100" b="1" dirty="0"/>
            <a:t>Accurate and complete information</a:t>
          </a:r>
          <a:r>
            <a:rPr lang="en-IN" sz="1100" dirty="0"/>
            <a:t> helps clinicians make informed, timely decisions and avoid errors.</a:t>
          </a:r>
        </a:p>
      </dgm:t>
    </dgm:pt>
    <dgm:pt modelId="{A79A0C5C-6A65-426E-A731-83C317E3896E}" type="parTrans" cxnId="{22ECB6C2-F2E0-4B56-9415-8D88AF556940}">
      <dgm:prSet/>
      <dgm:spPr/>
      <dgm:t>
        <a:bodyPr/>
        <a:lstStyle/>
        <a:p>
          <a:endParaRPr lang="en-IN"/>
        </a:p>
      </dgm:t>
    </dgm:pt>
    <dgm:pt modelId="{3CD38C33-E25E-4525-A749-CBACECE70631}" type="sibTrans" cxnId="{22ECB6C2-F2E0-4B56-9415-8D88AF556940}">
      <dgm:prSet/>
      <dgm:spPr/>
      <dgm:t>
        <a:bodyPr/>
        <a:lstStyle/>
        <a:p>
          <a:endParaRPr lang="en-IN"/>
        </a:p>
      </dgm:t>
    </dgm:pt>
    <dgm:pt modelId="{ECEAAD7A-8122-4ABE-AFC9-77B03EA934D3}">
      <dgm:prSet custT="1"/>
      <dgm:spPr/>
      <dgm:t>
        <a:bodyPr/>
        <a:lstStyle/>
        <a:p>
          <a:r>
            <a:rPr lang="en-IN" sz="1800" b="1" dirty="0"/>
            <a:t>Reduction in Medication Errors</a:t>
          </a:r>
          <a:endParaRPr lang="en-IN" sz="1800" dirty="0"/>
        </a:p>
      </dgm:t>
    </dgm:pt>
    <dgm:pt modelId="{8F78EFED-3708-4F0A-B2FA-7AADFB74916F}" type="parTrans" cxnId="{3F8C028C-BF26-44C2-A295-D831DF872F24}">
      <dgm:prSet/>
      <dgm:spPr/>
      <dgm:t>
        <a:bodyPr/>
        <a:lstStyle/>
        <a:p>
          <a:endParaRPr lang="en-IN"/>
        </a:p>
      </dgm:t>
    </dgm:pt>
    <dgm:pt modelId="{778AF176-E7C6-42C5-9D10-6DBB07E55EA0}" type="sibTrans" cxnId="{3F8C028C-BF26-44C2-A295-D831DF872F24}">
      <dgm:prSet/>
      <dgm:spPr/>
      <dgm:t>
        <a:bodyPr/>
        <a:lstStyle/>
        <a:p>
          <a:endParaRPr lang="en-IN"/>
        </a:p>
      </dgm:t>
    </dgm:pt>
    <dgm:pt modelId="{00FE008A-02BB-4461-9D5B-BECEB0E2731F}">
      <dgm:prSet custT="1"/>
      <dgm:spPr/>
      <dgm:t>
        <a:bodyPr/>
        <a:lstStyle/>
        <a:p>
          <a:r>
            <a:rPr lang="en-IN" sz="1100" b="1" dirty="0"/>
            <a:t>E-Prescribing &amp; Alerts</a:t>
          </a:r>
          <a:r>
            <a:rPr lang="en-IN" sz="1100" dirty="0"/>
            <a:t>: Minimizes errors due to illegible handwriting and automatically alerts for </a:t>
          </a:r>
          <a:r>
            <a:rPr lang="en-IN" sz="1100" b="1" dirty="0"/>
            <a:t>drug interactions</a:t>
          </a:r>
          <a:r>
            <a:rPr lang="en-IN" sz="1100" dirty="0"/>
            <a:t>.</a:t>
          </a:r>
        </a:p>
      </dgm:t>
    </dgm:pt>
    <dgm:pt modelId="{5393755B-211A-4ED1-AA8C-59D319866E9C}" type="parTrans" cxnId="{2D7EFA39-19D4-49CB-8759-8EAD463F9688}">
      <dgm:prSet/>
      <dgm:spPr/>
      <dgm:t>
        <a:bodyPr/>
        <a:lstStyle/>
        <a:p>
          <a:endParaRPr lang="en-IN"/>
        </a:p>
      </dgm:t>
    </dgm:pt>
    <dgm:pt modelId="{F49F7E17-716D-4FA5-8E7C-642CF04CB40D}" type="sibTrans" cxnId="{2D7EFA39-19D4-49CB-8759-8EAD463F9688}">
      <dgm:prSet/>
      <dgm:spPr/>
      <dgm:t>
        <a:bodyPr/>
        <a:lstStyle/>
        <a:p>
          <a:endParaRPr lang="en-IN"/>
        </a:p>
      </dgm:t>
    </dgm:pt>
    <dgm:pt modelId="{EF01C858-D8DE-45C2-8ADF-EF630D76D43A}">
      <dgm:prSet custT="1"/>
      <dgm:spPr/>
      <dgm:t>
        <a:bodyPr/>
        <a:lstStyle/>
        <a:p>
          <a:r>
            <a:rPr lang="en-IN" sz="1100" b="1" dirty="0"/>
            <a:t>Automated Dosing</a:t>
          </a:r>
          <a:r>
            <a:rPr lang="en-IN" sz="1100" dirty="0"/>
            <a:t>: Recommends </a:t>
          </a:r>
          <a:r>
            <a:rPr lang="en-IN" sz="1100" b="1" dirty="0"/>
            <a:t>safe dosages</a:t>
          </a:r>
          <a:r>
            <a:rPr lang="en-IN" sz="1100" dirty="0"/>
            <a:t> based on patient-specific metrics, reducing manual errors.</a:t>
          </a:r>
        </a:p>
      </dgm:t>
    </dgm:pt>
    <dgm:pt modelId="{3AD09AC1-4E3C-4D43-B74C-074B954B2218}" type="parTrans" cxnId="{12390010-FC9C-4D28-A640-25241E7E4B56}">
      <dgm:prSet/>
      <dgm:spPr/>
      <dgm:t>
        <a:bodyPr/>
        <a:lstStyle/>
        <a:p>
          <a:endParaRPr lang="en-IN"/>
        </a:p>
      </dgm:t>
    </dgm:pt>
    <dgm:pt modelId="{F921FF5E-E795-441E-A347-3199A16FEFD7}" type="sibTrans" cxnId="{12390010-FC9C-4D28-A640-25241E7E4B56}">
      <dgm:prSet/>
      <dgm:spPr/>
      <dgm:t>
        <a:bodyPr/>
        <a:lstStyle/>
        <a:p>
          <a:endParaRPr lang="en-IN"/>
        </a:p>
      </dgm:t>
    </dgm:pt>
    <dgm:pt modelId="{5640E4E7-04F1-4FC9-BC86-1954D911107E}">
      <dgm:prSet custT="1"/>
      <dgm:spPr/>
      <dgm:t>
        <a:bodyPr/>
        <a:lstStyle/>
        <a:p>
          <a:r>
            <a:rPr lang="en-IN" sz="1600" b="1" dirty="0"/>
            <a:t>Clinical Decision Support Systems (CDSS)</a:t>
          </a:r>
          <a:endParaRPr lang="en-IN" sz="1600" dirty="0"/>
        </a:p>
      </dgm:t>
    </dgm:pt>
    <dgm:pt modelId="{6CE05821-D309-4A5C-9D6C-E04DC1CF581B}" type="parTrans" cxnId="{6C0B8542-34D0-4B05-A1EE-978779823B88}">
      <dgm:prSet/>
      <dgm:spPr/>
      <dgm:t>
        <a:bodyPr/>
        <a:lstStyle/>
        <a:p>
          <a:endParaRPr lang="en-IN"/>
        </a:p>
      </dgm:t>
    </dgm:pt>
    <dgm:pt modelId="{FFCE6748-1E5F-4A27-9AE9-41B8D95BE08F}" type="sibTrans" cxnId="{6C0B8542-34D0-4B05-A1EE-978779823B88}">
      <dgm:prSet/>
      <dgm:spPr/>
      <dgm:t>
        <a:bodyPr/>
        <a:lstStyle/>
        <a:p>
          <a:endParaRPr lang="en-IN"/>
        </a:p>
      </dgm:t>
    </dgm:pt>
    <dgm:pt modelId="{7B9D0842-AE6B-48A5-B3F4-E8975657C388}">
      <dgm:prSet custT="1"/>
      <dgm:spPr/>
      <dgm:t>
        <a:bodyPr/>
        <a:lstStyle/>
        <a:p>
          <a:r>
            <a:rPr lang="en-IN" sz="1100" b="1" dirty="0"/>
            <a:t>Preventive Care Reminders</a:t>
          </a:r>
          <a:r>
            <a:rPr lang="en-IN" sz="1100" dirty="0"/>
            <a:t>: Ensures timely reminders for </a:t>
          </a:r>
          <a:r>
            <a:rPr lang="en-IN" sz="1100" b="1" dirty="0"/>
            <a:t>screenings</a:t>
          </a:r>
          <a:r>
            <a:rPr lang="en-IN" sz="1100" dirty="0"/>
            <a:t>, </a:t>
          </a:r>
          <a:r>
            <a:rPr lang="en-IN" sz="1100" b="1" dirty="0"/>
            <a:t>vaccinations</a:t>
          </a:r>
          <a:r>
            <a:rPr lang="en-IN" sz="1100" dirty="0"/>
            <a:t>, and </a:t>
          </a:r>
          <a:r>
            <a:rPr lang="en-IN" sz="1100" b="1" dirty="0"/>
            <a:t>preventive services</a:t>
          </a:r>
          <a:r>
            <a:rPr lang="en-IN" sz="1100" dirty="0"/>
            <a:t>.</a:t>
          </a:r>
        </a:p>
      </dgm:t>
    </dgm:pt>
    <dgm:pt modelId="{77EDA2AB-2592-4850-AC0D-5CAB075FDEE7}" type="parTrans" cxnId="{B0914BC6-BEE9-4354-89BB-D5B25AA1BAC3}">
      <dgm:prSet/>
      <dgm:spPr/>
      <dgm:t>
        <a:bodyPr/>
        <a:lstStyle/>
        <a:p>
          <a:endParaRPr lang="en-IN"/>
        </a:p>
      </dgm:t>
    </dgm:pt>
    <dgm:pt modelId="{F4D2772D-AA3E-4A52-8878-CF39998F3DD4}" type="sibTrans" cxnId="{B0914BC6-BEE9-4354-89BB-D5B25AA1BAC3}">
      <dgm:prSet/>
      <dgm:spPr/>
      <dgm:t>
        <a:bodyPr/>
        <a:lstStyle/>
        <a:p>
          <a:endParaRPr lang="en-IN"/>
        </a:p>
      </dgm:t>
    </dgm:pt>
    <dgm:pt modelId="{D3408539-40C7-4AC0-B66A-607D56724B0D}">
      <dgm:prSet custT="1"/>
      <dgm:spPr/>
      <dgm:t>
        <a:bodyPr/>
        <a:lstStyle/>
        <a:p>
          <a:r>
            <a:rPr lang="en-IN" sz="1100" b="1" dirty="0"/>
            <a:t>Diagnostic Support</a:t>
          </a:r>
          <a:r>
            <a:rPr lang="en-IN" sz="1100" dirty="0"/>
            <a:t>: Helps reduce </a:t>
          </a:r>
          <a:r>
            <a:rPr lang="en-IN" sz="1100" b="1" dirty="0"/>
            <a:t>diagnostic errors</a:t>
          </a:r>
          <a:r>
            <a:rPr lang="en-IN" sz="1100" dirty="0"/>
            <a:t> by guiding clinicians with </a:t>
          </a:r>
          <a:r>
            <a:rPr lang="en-IN" sz="1100" b="1" dirty="0"/>
            <a:t>evidence-based protocols</a:t>
          </a:r>
          <a:r>
            <a:rPr lang="en-IN" sz="1100" dirty="0"/>
            <a:t>.</a:t>
          </a:r>
        </a:p>
      </dgm:t>
    </dgm:pt>
    <dgm:pt modelId="{EF855054-2A52-4E21-8C8D-4D76EF600A8B}" type="parTrans" cxnId="{90926BCF-845D-4357-9041-9429D7405F5F}">
      <dgm:prSet/>
      <dgm:spPr/>
      <dgm:t>
        <a:bodyPr/>
        <a:lstStyle/>
        <a:p>
          <a:endParaRPr lang="en-IN"/>
        </a:p>
      </dgm:t>
    </dgm:pt>
    <dgm:pt modelId="{4B68E9AA-939F-4E15-9150-9BF401DE3ADC}" type="sibTrans" cxnId="{90926BCF-845D-4357-9041-9429D7405F5F}">
      <dgm:prSet/>
      <dgm:spPr/>
      <dgm:t>
        <a:bodyPr/>
        <a:lstStyle/>
        <a:p>
          <a:endParaRPr lang="en-IN"/>
        </a:p>
      </dgm:t>
    </dgm:pt>
    <dgm:pt modelId="{3409C7E0-3FD4-4455-A502-27751CAAE4CA}">
      <dgm:prSet custT="1"/>
      <dgm:spPr/>
      <dgm:t>
        <a:bodyPr/>
        <a:lstStyle/>
        <a:p>
          <a:r>
            <a:rPr lang="en-US" sz="1800" b="1" dirty="0"/>
            <a:t>Enhanced Coordination of Care</a:t>
          </a:r>
          <a:endParaRPr lang="en-IN" sz="1800" dirty="0"/>
        </a:p>
      </dgm:t>
    </dgm:pt>
    <dgm:pt modelId="{78301F9A-00CA-4E9E-BA85-82134D39731B}" type="parTrans" cxnId="{6BA6550D-EE43-46EC-811B-A4BD6FAF5F14}">
      <dgm:prSet/>
      <dgm:spPr/>
      <dgm:t>
        <a:bodyPr/>
        <a:lstStyle/>
        <a:p>
          <a:endParaRPr lang="en-IN"/>
        </a:p>
      </dgm:t>
    </dgm:pt>
    <dgm:pt modelId="{AFD9D0D3-253B-4E3D-A113-182C6B3F2B4D}" type="sibTrans" cxnId="{6BA6550D-EE43-46EC-811B-A4BD6FAF5F14}">
      <dgm:prSet/>
      <dgm:spPr/>
      <dgm:t>
        <a:bodyPr/>
        <a:lstStyle/>
        <a:p>
          <a:endParaRPr lang="en-IN"/>
        </a:p>
      </dgm:t>
    </dgm:pt>
    <dgm:pt modelId="{08409C03-959E-4875-9141-071C9E25B189}">
      <dgm:prSet custT="1"/>
      <dgm:spPr/>
      <dgm:t>
        <a:bodyPr/>
        <a:lstStyle/>
        <a:p>
          <a:r>
            <a:rPr lang="en-US" sz="1100" b="1" dirty="0"/>
            <a:t>Interoperability</a:t>
          </a:r>
          <a:r>
            <a:rPr lang="en-US" sz="1100" dirty="0"/>
            <a:t>: Facilitates </a:t>
          </a:r>
          <a:r>
            <a:rPr lang="en-US" sz="1100" b="1" dirty="0"/>
            <a:t>data exchange</a:t>
          </a:r>
          <a:r>
            <a:rPr lang="en-US" sz="1100" dirty="0"/>
            <a:t> across providers and healthcare facilities, ensuring continuity.</a:t>
          </a:r>
          <a:endParaRPr lang="en-IN" sz="1100" dirty="0"/>
        </a:p>
      </dgm:t>
    </dgm:pt>
    <dgm:pt modelId="{218953C4-C9D7-423A-BCAC-6F32A21128EC}" type="parTrans" cxnId="{C997C995-8E25-4E0E-B97D-C2DB659E3B3E}">
      <dgm:prSet/>
      <dgm:spPr/>
      <dgm:t>
        <a:bodyPr/>
        <a:lstStyle/>
        <a:p>
          <a:endParaRPr lang="en-IN"/>
        </a:p>
      </dgm:t>
    </dgm:pt>
    <dgm:pt modelId="{50B169E1-FAD3-4668-83A0-B20F8988D4F9}" type="sibTrans" cxnId="{C997C995-8E25-4E0E-B97D-C2DB659E3B3E}">
      <dgm:prSet/>
      <dgm:spPr/>
      <dgm:t>
        <a:bodyPr/>
        <a:lstStyle/>
        <a:p>
          <a:endParaRPr lang="en-IN"/>
        </a:p>
      </dgm:t>
    </dgm:pt>
    <dgm:pt modelId="{6C77EBE8-15E2-431D-A0BC-D0584768C89B}">
      <dgm:prSet custT="1"/>
      <dgm:spPr/>
      <dgm:t>
        <a:bodyPr/>
        <a:lstStyle/>
        <a:p>
          <a:r>
            <a:rPr lang="en-US" sz="1100" b="1" dirty="0"/>
            <a:t>Continuity of Care</a:t>
          </a:r>
          <a:r>
            <a:rPr lang="en-US" sz="1100" dirty="0"/>
            <a:t>: Reduces </a:t>
          </a:r>
          <a:r>
            <a:rPr lang="en-US" sz="1100" b="1" dirty="0"/>
            <a:t>information loss</a:t>
          </a:r>
          <a:r>
            <a:rPr lang="en-US" sz="1100" dirty="0"/>
            <a:t> during transitions of care (e.g., hospital to home, or specialist to primary care).</a:t>
          </a:r>
          <a:endParaRPr lang="en-IN" sz="1100" dirty="0"/>
        </a:p>
      </dgm:t>
    </dgm:pt>
    <dgm:pt modelId="{EE925FB2-B070-41F9-B690-54AAC42A610A}" type="parTrans" cxnId="{4A9D697D-7722-41CE-91FB-2FF061D1E708}">
      <dgm:prSet/>
      <dgm:spPr/>
      <dgm:t>
        <a:bodyPr/>
        <a:lstStyle/>
        <a:p>
          <a:endParaRPr lang="en-IN"/>
        </a:p>
      </dgm:t>
    </dgm:pt>
    <dgm:pt modelId="{0246F182-E58B-4B22-B3CE-27C7E9317C86}" type="sibTrans" cxnId="{4A9D697D-7722-41CE-91FB-2FF061D1E708}">
      <dgm:prSet/>
      <dgm:spPr/>
      <dgm:t>
        <a:bodyPr/>
        <a:lstStyle/>
        <a:p>
          <a:endParaRPr lang="en-IN"/>
        </a:p>
      </dgm:t>
    </dgm:pt>
    <dgm:pt modelId="{FB408224-F932-440B-ADBB-C92DCC476A5C}">
      <dgm:prSet custT="1"/>
      <dgm:spPr/>
      <dgm:t>
        <a:bodyPr/>
        <a:lstStyle/>
        <a:p>
          <a:r>
            <a:rPr lang="en-US" sz="1800" b="1" dirty="0"/>
            <a:t>Patient Safety Analytics</a:t>
          </a:r>
          <a:endParaRPr lang="en-IN" sz="1800" dirty="0"/>
        </a:p>
      </dgm:t>
    </dgm:pt>
    <dgm:pt modelId="{CBF2F8BC-33AB-4435-800A-303AFB7D70B8}" type="parTrans" cxnId="{53DC172A-955D-48A0-95B3-90A4F6644E8B}">
      <dgm:prSet/>
      <dgm:spPr/>
      <dgm:t>
        <a:bodyPr/>
        <a:lstStyle/>
        <a:p>
          <a:endParaRPr lang="en-IN"/>
        </a:p>
      </dgm:t>
    </dgm:pt>
    <dgm:pt modelId="{49F9FC6F-3C93-437A-BDC5-785923639198}" type="sibTrans" cxnId="{53DC172A-955D-48A0-95B3-90A4F6644E8B}">
      <dgm:prSet/>
      <dgm:spPr/>
      <dgm:t>
        <a:bodyPr/>
        <a:lstStyle/>
        <a:p>
          <a:endParaRPr lang="en-IN"/>
        </a:p>
      </dgm:t>
    </dgm:pt>
    <dgm:pt modelId="{B719F2D6-02BE-48FF-8D00-5565106F6783}">
      <dgm:prSet custT="1"/>
      <dgm:spPr/>
      <dgm:t>
        <a:bodyPr/>
        <a:lstStyle/>
        <a:p>
          <a:r>
            <a:rPr lang="en-US" sz="1100" b="1" dirty="0"/>
            <a:t>Data Analysis</a:t>
          </a:r>
          <a:r>
            <a:rPr lang="en-US" sz="1100" dirty="0"/>
            <a:t>: Analyzes EHR data to </a:t>
          </a:r>
          <a:r>
            <a:rPr lang="en-US" sz="1100" b="1" dirty="0"/>
            <a:t>identify trends</a:t>
          </a:r>
          <a:r>
            <a:rPr lang="en-US" sz="1100" dirty="0"/>
            <a:t> (e.g., adverse events) and inform </a:t>
          </a:r>
          <a:r>
            <a:rPr lang="en-US" sz="1100" b="1" dirty="0"/>
            <a:t>quality improvement</a:t>
          </a:r>
          <a:r>
            <a:rPr lang="en-US" sz="1100" dirty="0"/>
            <a:t>.</a:t>
          </a:r>
          <a:endParaRPr lang="en-IN" sz="1100" dirty="0"/>
        </a:p>
      </dgm:t>
    </dgm:pt>
    <dgm:pt modelId="{478DFCA6-88E1-4D89-8162-AE909A5188F8}" type="parTrans" cxnId="{70F997FF-AAD3-4508-88CB-4DFFA38471A2}">
      <dgm:prSet/>
      <dgm:spPr/>
      <dgm:t>
        <a:bodyPr/>
        <a:lstStyle/>
        <a:p>
          <a:endParaRPr lang="en-IN"/>
        </a:p>
      </dgm:t>
    </dgm:pt>
    <dgm:pt modelId="{4C38D9F7-F8D4-4979-98AD-4289BEAE8450}" type="sibTrans" cxnId="{70F997FF-AAD3-4508-88CB-4DFFA38471A2}">
      <dgm:prSet/>
      <dgm:spPr/>
      <dgm:t>
        <a:bodyPr/>
        <a:lstStyle/>
        <a:p>
          <a:endParaRPr lang="en-IN"/>
        </a:p>
      </dgm:t>
    </dgm:pt>
    <dgm:pt modelId="{97F4C424-F110-4BD5-A9F3-EC3D8F9BA35D}">
      <dgm:prSet custT="1"/>
      <dgm:spPr/>
      <dgm:t>
        <a:bodyPr/>
        <a:lstStyle/>
        <a:p>
          <a:r>
            <a:rPr lang="en-US" sz="1100" b="1" dirty="0"/>
            <a:t>Predictive Analytics</a:t>
          </a:r>
          <a:r>
            <a:rPr lang="en-US" sz="1100" dirty="0"/>
            <a:t>: Uses data to predict </a:t>
          </a:r>
          <a:r>
            <a:rPr lang="en-US" sz="1100" b="1" dirty="0"/>
            <a:t>high-risk patients</a:t>
          </a:r>
          <a:r>
            <a:rPr lang="en-US" sz="1100" dirty="0"/>
            <a:t>, enabling early intervention and prevention of complications.</a:t>
          </a:r>
          <a:endParaRPr lang="en-IN" sz="1100" dirty="0"/>
        </a:p>
      </dgm:t>
    </dgm:pt>
    <dgm:pt modelId="{57CB7AE8-F279-43A1-8E03-A482185A911E}" type="parTrans" cxnId="{3FB7C0D0-359E-465F-8770-7BD1ECEA0F43}">
      <dgm:prSet/>
      <dgm:spPr/>
      <dgm:t>
        <a:bodyPr/>
        <a:lstStyle/>
        <a:p>
          <a:endParaRPr lang="en-IN"/>
        </a:p>
      </dgm:t>
    </dgm:pt>
    <dgm:pt modelId="{EEC4DAFA-F1E7-46FD-8F91-77140DA421C6}" type="sibTrans" cxnId="{3FB7C0D0-359E-465F-8770-7BD1ECEA0F43}">
      <dgm:prSet/>
      <dgm:spPr/>
      <dgm:t>
        <a:bodyPr/>
        <a:lstStyle/>
        <a:p>
          <a:endParaRPr lang="en-IN"/>
        </a:p>
      </dgm:t>
    </dgm:pt>
    <dgm:pt modelId="{0FCCE273-DD41-47B9-8586-85A560D45295}">
      <dgm:prSet custT="1"/>
      <dgm:spPr/>
      <dgm:t>
        <a:bodyPr/>
        <a:lstStyle/>
        <a:p>
          <a:r>
            <a:rPr lang="en-US" sz="1800" b="1" dirty="0"/>
            <a:t>Patient Engagement</a:t>
          </a:r>
          <a:endParaRPr lang="en-IN" sz="1800" dirty="0"/>
        </a:p>
      </dgm:t>
    </dgm:pt>
    <dgm:pt modelId="{343311DA-C44F-4E15-9359-A0F936B183F2}" type="parTrans" cxnId="{A17769C6-836C-41FD-B3D3-DB8D50955A6E}">
      <dgm:prSet/>
      <dgm:spPr/>
      <dgm:t>
        <a:bodyPr/>
        <a:lstStyle/>
        <a:p>
          <a:endParaRPr lang="en-IN"/>
        </a:p>
      </dgm:t>
    </dgm:pt>
    <dgm:pt modelId="{2B4614C0-90C4-4B51-9120-D52BB0FB2B95}" type="sibTrans" cxnId="{A17769C6-836C-41FD-B3D3-DB8D50955A6E}">
      <dgm:prSet/>
      <dgm:spPr/>
      <dgm:t>
        <a:bodyPr/>
        <a:lstStyle/>
        <a:p>
          <a:endParaRPr lang="en-IN"/>
        </a:p>
      </dgm:t>
    </dgm:pt>
    <dgm:pt modelId="{A4C0A71F-1598-4855-98A5-253B3B5116A6}">
      <dgm:prSet custT="1"/>
      <dgm:spPr/>
      <dgm:t>
        <a:bodyPr/>
        <a:lstStyle/>
        <a:p>
          <a:r>
            <a:rPr lang="en-US" sz="1100" b="1" dirty="0"/>
            <a:t>Patient Portals</a:t>
          </a:r>
          <a:r>
            <a:rPr lang="en-US" sz="1100" dirty="0"/>
            <a:t>: Provides access to health data, allowing patients to </a:t>
          </a:r>
          <a:r>
            <a:rPr lang="en-US" sz="1100" b="1" dirty="0"/>
            <a:t>engage actively</a:t>
          </a:r>
          <a:r>
            <a:rPr lang="en-US" sz="1100" dirty="0"/>
            <a:t> and identify potential errors in their own records.</a:t>
          </a:r>
          <a:endParaRPr lang="en-IN" sz="1100" dirty="0"/>
        </a:p>
      </dgm:t>
    </dgm:pt>
    <dgm:pt modelId="{4ACEE2B3-625F-4907-B64C-12F8D4E85917}" type="parTrans" cxnId="{0641AAA7-E4E5-47A1-85FE-25EFF5CE7E71}">
      <dgm:prSet/>
      <dgm:spPr/>
      <dgm:t>
        <a:bodyPr/>
        <a:lstStyle/>
        <a:p>
          <a:endParaRPr lang="en-IN"/>
        </a:p>
      </dgm:t>
    </dgm:pt>
    <dgm:pt modelId="{95980515-18C3-4AB9-9790-E634684B85A1}" type="sibTrans" cxnId="{0641AAA7-E4E5-47A1-85FE-25EFF5CE7E71}">
      <dgm:prSet/>
      <dgm:spPr/>
      <dgm:t>
        <a:bodyPr/>
        <a:lstStyle/>
        <a:p>
          <a:endParaRPr lang="en-IN"/>
        </a:p>
      </dgm:t>
    </dgm:pt>
    <dgm:pt modelId="{3307B70E-4E14-4A09-BDAD-43A70B9124A9}">
      <dgm:prSet custT="1"/>
      <dgm:spPr/>
      <dgm:t>
        <a:bodyPr/>
        <a:lstStyle/>
        <a:p>
          <a:r>
            <a:rPr lang="en-US" sz="1100" b="1" dirty="0"/>
            <a:t>Shared Decision-Making</a:t>
          </a:r>
          <a:r>
            <a:rPr lang="en-US" sz="1100" dirty="0"/>
            <a:t>: Encourages </a:t>
          </a:r>
          <a:r>
            <a:rPr lang="en-US" sz="1100" b="1" dirty="0"/>
            <a:t>informed patient participation</a:t>
          </a:r>
          <a:r>
            <a:rPr lang="en-US" sz="1100" dirty="0"/>
            <a:t>, improving the overall safety of care through better communication.</a:t>
          </a:r>
          <a:endParaRPr lang="en-IN" sz="1100" dirty="0"/>
        </a:p>
      </dgm:t>
    </dgm:pt>
    <dgm:pt modelId="{3B7FE638-0293-4517-99A9-B7B43F371757}" type="parTrans" cxnId="{2D918322-BE0F-438B-94CD-9273317F1F92}">
      <dgm:prSet/>
      <dgm:spPr/>
      <dgm:t>
        <a:bodyPr/>
        <a:lstStyle/>
        <a:p>
          <a:endParaRPr lang="en-IN"/>
        </a:p>
      </dgm:t>
    </dgm:pt>
    <dgm:pt modelId="{8D636A00-503E-44FB-B8CF-3F9DF065719F}" type="sibTrans" cxnId="{2D918322-BE0F-438B-94CD-9273317F1F92}">
      <dgm:prSet/>
      <dgm:spPr/>
      <dgm:t>
        <a:bodyPr/>
        <a:lstStyle/>
        <a:p>
          <a:endParaRPr lang="en-IN"/>
        </a:p>
      </dgm:t>
    </dgm:pt>
    <dgm:pt modelId="{E39BCA98-EACF-4F4D-A5D9-779F977ED876}" type="pres">
      <dgm:prSet presAssocID="{ED6826A0-B676-497A-999C-7E870FEB65BC}" presName="Name0" presStyleCnt="0">
        <dgm:presLayoutVars>
          <dgm:dir/>
          <dgm:resizeHandles val="exact"/>
        </dgm:presLayoutVars>
      </dgm:prSet>
      <dgm:spPr/>
    </dgm:pt>
    <dgm:pt modelId="{A907B91C-3CA4-4ED0-BEAC-BF294EC5C289}" type="pres">
      <dgm:prSet presAssocID="{8DA0A5A7-5D00-443F-935B-CFA497C0190A}" presName="composite" presStyleCnt="0"/>
      <dgm:spPr/>
    </dgm:pt>
    <dgm:pt modelId="{F2177805-4143-4DFF-9B5D-E0D1BA6DE776}" type="pres">
      <dgm:prSet presAssocID="{8DA0A5A7-5D00-443F-935B-CFA497C0190A}" presName="rect1" presStyleLbl="trAlignAcc1" presStyleIdx="0" presStyleCnt="6">
        <dgm:presLayoutVars>
          <dgm:bulletEnabled val="1"/>
        </dgm:presLayoutVars>
      </dgm:prSet>
      <dgm:spPr/>
    </dgm:pt>
    <dgm:pt modelId="{CE57A0B5-2AF3-48E7-B1EC-5624182E8533}" type="pres">
      <dgm:prSet presAssocID="{8DA0A5A7-5D00-443F-935B-CFA497C0190A}"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69000" r="-69000"/>
          </a:stretch>
        </a:blipFill>
      </dgm:spPr>
    </dgm:pt>
    <dgm:pt modelId="{B1976C71-5536-47CA-8DF0-93CFDB5F6992}" type="pres">
      <dgm:prSet presAssocID="{1F861120-946A-4408-A569-BE6085365DBF}" presName="sibTrans" presStyleCnt="0"/>
      <dgm:spPr/>
    </dgm:pt>
    <dgm:pt modelId="{0EEAC174-6DFB-4D93-85DF-6BA622749E60}" type="pres">
      <dgm:prSet presAssocID="{ECEAAD7A-8122-4ABE-AFC9-77B03EA934D3}" presName="composite" presStyleCnt="0"/>
      <dgm:spPr/>
    </dgm:pt>
    <dgm:pt modelId="{92B947E6-8B23-402D-93F5-900174331551}" type="pres">
      <dgm:prSet presAssocID="{ECEAAD7A-8122-4ABE-AFC9-77B03EA934D3}" presName="rect1" presStyleLbl="trAlignAcc1" presStyleIdx="1" presStyleCnt="6">
        <dgm:presLayoutVars>
          <dgm:bulletEnabled val="1"/>
        </dgm:presLayoutVars>
      </dgm:prSet>
      <dgm:spPr/>
    </dgm:pt>
    <dgm:pt modelId="{7F8FEF34-EF22-4B4A-9923-5960EAD1AB1A}" type="pres">
      <dgm:prSet presAssocID="{ECEAAD7A-8122-4ABE-AFC9-77B03EA934D3}"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64000" r="-64000"/>
          </a:stretch>
        </a:blipFill>
      </dgm:spPr>
    </dgm:pt>
    <dgm:pt modelId="{4CF042F0-B536-451B-8C49-8765CE0BDE71}" type="pres">
      <dgm:prSet presAssocID="{778AF176-E7C6-42C5-9D10-6DBB07E55EA0}" presName="sibTrans" presStyleCnt="0"/>
      <dgm:spPr/>
    </dgm:pt>
    <dgm:pt modelId="{62420EC3-8FD4-4A7C-8D42-A3007D3213CA}" type="pres">
      <dgm:prSet presAssocID="{5640E4E7-04F1-4FC9-BC86-1954D911107E}" presName="composite" presStyleCnt="0"/>
      <dgm:spPr/>
    </dgm:pt>
    <dgm:pt modelId="{85FB0B3A-4713-4466-89AD-935D94C7FE56}" type="pres">
      <dgm:prSet presAssocID="{5640E4E7-04F1-4FC9-BC86-1954D911107E}" presName="rect1" presStyleLbl="trAlignAcc1" presStyleIdx="2" presStyleCnt="6">
        <dgm:presLayoutVars>
          <dgm:bulletEnabled val="1"/>
        </dgm:presLayoutVars>
      </dgm:prSet>
      <dgm:spPr/>
    </dgm:pt>
    <dgm:pt modelId="{46CE74F1-53A0-48A0-AAB9-3A1D2C198EE8}" type="pres">
      <dgm:prSet presAssocID="{5640E4E7-04F1-4FC9-BC86-1954D911107E}" presName="rect2" presStyleLbl="fgImgPlace1" presStyleIdx="2" presStyleCnt="6"/>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567ED9B-1357-4A6E-8A88-CD2D8A590C10}" type="pres">
      <dgm:prSet presAssocID="{FFCE6748-1E5F-4A27-9AE9-41B8D95BE08F}" presName="sibTrans" presStyleCnt="0"/>
      <dgm:spPr/>
    </dgm:pt>
    <dgm:pt modelId="{3EA7E4D8-B5A2-4981-9EA8-7B452E38D2A8}" type="pres">
      <dgm:prSet presAssocID="{3409C7E0-3FD4-4455-A502-27751CAAE4CA}" presName="composite" presStyleCnt="0"/>
      <dgm:spPr/>
    </dgm:pt>
    <dgm:pt modelId="{7BF3E5E9-502B-4130-AB4B-EC925383566B}" type="pres">
      <dgm:prSet presAssocID="{3409C7E0-3FD4-4455-A502-27751CAAE4CA}" presName="rect1" presStyleLbl="trAlignAcc1" presStyleIdx="3" presStyleCnt="6">
        <dgm:presLayoutVars>
          <dgm:bulletEnabled val="1"/>
        </dgm:presLayoutVars>
      </dgm:prSet>
      <dgm:spPr/>
    </dgm:pt>
    <dgm:pt modelId="{E338DD8D-6EEE-494A-A0FF-1B7508BA2BFF}" type="pres">
      <dgm:prSet presAssocID="{3409C7E0-3FD4-4455-A502-27751CAAE4CA}"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58000" r="-58000"/>
          </a:stretch>
        </a:blipFill>
      </dgm:spPr>
    </dgm:pt>
    <dgm:pt modelId="{8D182A86-8741-486D-83E1-1735478F8561}" type="pres">
      <dgm:prSet presAssocID="{AFD9D0D3-253B-4E3D-A113-182C6B3F2B4D}" presName="sibTrans" presStyleCnt="0"/>
      <dgm:spPr/>
    </dgm:pt>
    <dgm:pt modelId="{91A76864-A31D-4687-AA08-74F08EA1A425}" type="pres">
      <dgm:prSet presAssocID="{FB408224-F932-440B-ADBB-C92DCC476A5C}" presName="composite" presStyleCnt="0"/>
      <dgm:spPr/>
    </dgm:pt>
    <dgm:pt modelId="{AB3D372C-5534-429C-8FA1-B867BE076A9D}" type="pres">
      <dgm:prSet presAssocID="{FB408224-F932-440B-ADBB-C92DCC476A5C}" presName="rect1" presStyleLbl="trAlignAcc1" presStyleIdx="4" presStyleCnt="6">
        <dgm:presLayoutVars>
          <dgm:bulletEnabled val="1"/>
        </dgm:presLayoutVars>
      </dgm:prSet>
      <dgm:spPr/>
    </dgm:pt>
    <dgm:pt modelId="{C6289762-D8BF-4DE3-810F-62DB34DDB4B0}" type="pres">
      <dgm:prSet presAssocID="{FB408224-F932-440B-ADBB-C92DCC476A5C}"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dgm:spPr>
    </dgm:pt>
    <dgm:pt modelId="{93F32CA4-BEAF-4799-973B-D662D4C129D3}" type="pres">
      <dgm:prSet presAssocID="{49F9FC6F-3C93-437A-BDC5-785923639198}" presName="sibTrans" presStyleCnt="0"/>
      <dgm:spPr/>
    </dgm:pt>
    <dgm:pt modelId="{A9243E2E-FE04-44E4-A2EB-30391DC62904}" type="pres">
      <dgm:prSet presAssocID="{0FCCE273-DD41-47B9-8586-85A560D45295}" presName="composite" presStyleCnt="0"/>
      <dgm:spPr/>
    </dgm:pt>
    <dgm:pt modelId="{D03B2953-723D-495A-934F-03D2F97F1C0A}" type="pres">
      <dgm:prSet presAssocID="{0FCCE273-DD41-47B9-8586-85A560D45295}" presName="rect1" presStyleLbl="trAlignAcc1" presStyleIdx="5" presStyleCnt="6">
        <dgm:presLayoutVars>
          <dgm:bulletEnabled val="1"/>
        </dgm:presLayoutVars>
      </dgm:prSet>
      <dgm:spPr/>
    </dgm:pt>
    <dgm:pt modelId="{DBD2F28F-876E-4F7E-9408-4180EE7A2669}" type="pres">
      <dgm:prSet presAssocID="{0FCCE273-DD41-47B9-8586-85A560D45295}" presName="rect2" presStyleLbl="fgImgPlace1" presStyleIdx="5" presStyleCnt="6"/>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Lst>
  <dgm:cxnLst>
    <dgm:cxn modelId="{6BA6550D-EE43-46EC-811B-A4BD6FAF5F14}" srcId="{ED6826A0-B676-497A-999C-7E870FEB65BC}" destId="{3409C7E0-3FD4-4455-A502-27751CAAE4CA}" srcOrd="3" destOrd="0" parTransId="{78301F9A-00CA-4E9E-BA85-82134D39731B}" sibTransId="{AFD9D0D3-253B-4E3D-A113-182C6B3F2B4D}"/>
    <dgm:cxn modelId="{12390010-FC9C-4D28-A640-25241E7E4B56}" srcId="{ECEAAD7A-8122-4ABE-AFC9-77B03EA934D3}" destId="{EF01C858-D8DE-45C2-8ADF-EF630D76D43A}" srcOrd="1" destOrd="0" parTransId="{3AD09AC1-4E3C-4D43-B74C-074B954B2218}" sibTransId="{F921FF5E-E795-441E-A347-3199A16FEFD7}"/>
    <dgm:cxn modelId="{8B9B3522-DB45-4C01-9F16-55B33DCFEA78}" type="presOf" srcId="{EF01C858-D8DE-45C2-8ADF-EF630D76D43A}" destId="{92B947E6-8B23-402D-93F5-900174331551}" srcOrd="0" destOrd="2" presId="urn:microsoft.com/office/officeart/2008/layout/PictureStrips"/>
    <dgm:cxn modelId="{2D918322-BE0F-438B-94CD-9273317F1F92}" srcId="{0FCCE273-DD41-47B9-8586-85A560D45295}" destId="{3307B70E-4E14-4A09-BDAD-43A70B9124A9}" srcOrd="1" destOrd="0" parTransId="{3B7FE638-0293-4517-99A9-B7B43F371757}" sibTransId="{8D636A00-503E-44FB-B8CF-3F9DF065719F}"/>
    <dgm:cxn modelId="{E41FCC23-BD18-4EDD-932C-3DB6464AD5D7}" type="presOf" srcId="{7B9D0842-AE6B-48A5-B3F4-E8975657C388}" destId="{85FB0B3A-4713-4466-89AD-935D94C7FE56}" srcOrd="0" destOrd="1" presId="urn:microsoft.com/office/officeart/2008/layout/PictureStrips"/>
    <dgm:cxn modelId="{53DC172A-955D-48A0-95B3-90A4F6644E8B}" srcId="{ED6826A0-B676-497A-999C-7E870FEB65BC}" destId="{FB408224-F932-440B-ADBB-C92DCC476A5C}" srcOrd="4" destOrd="0" parTransId="{CBF2F8BC-33AB-4435-800A-303AFB7D70B8}" sibTransId="{49F9FC6F-3C93-437A-BDC5-785923639198}"/>
    <dgm:cxn modelId="{2D7EFA39-19D4-49CB-8759-8EAD463F9688}" srcId="{ECEAAD7A-8122-4ABE-AFC9-77B03EA934D3}" destId="{00FE008A-02BB-4461-9D5B-BECEB0E2731F}" srcOrd="0" destOrd="0" parTransId="{5393755B-211A-4ED1-AA8C-59D319866E9C}" sibTransId="{F49F7E17-716D-4FA5-8E7C-642CF04CB40D}"/>
    <dgm:cxn modelId="{6C0B8542-34D0-4B05-A1EE-978779823B88}" srcId="{ED6826A0-B676-497A-999C-7E870FEB65BC}" destId="{5640E4E7-04F1-4FC9-BC86-1954D911107E}" srcOrd="2" destOrd="0" parTransId="{6CE05821-D309-4A5C-9D6C-E04DC1CF581B}" sibTransId="{FFCE6748-1E5F-4A27-9AE9-41B8D95BE08F}"/>
    <dgm:cxn modelId="{720A7D63-EAC2-45EF-BFFA-2830978B7726}" type="presOf" srcId="{D3408539-40C7-4AC0-B66A-607D56724B0D}" destId="{85FB0B3A-4713-4466-89AD-935D94C7FE56}" srcOrd="0" destOrd="2" presId="urn:microsoft.com/office/officeart/2008/layout/PictureStrips"/>
    <dgm:cxn modelId="{31782E45-526B-42D2-AF91-604B9A449D44}" type="presOf" srcId="{A7A8246C-F1AF-4E06-B10A-4FABC494A631}" destId="{F2177805-4143-4DFF-9B5D-E0D1BA6DE776}" srcOrd="0" destOrd="1" presId="urn:microsoft.com/office/officeart/2008/layout/PictureStrips"/>
    <dgm:cxn modelId="{0F28DA6B-1B81-4E19-A096-115B88FE5977}" type="presOf" srcId="{ECEAAD7A-8122-4ABE-AFC9-77B03EA934D3}" destId="{92B947E6-8B23-402D-93F5-900174331551}" srcOrd="0" destOrd="0" presId="urn:microsoft.com/office/officeart/2008/layout/PictureStrips"/>
    <dgm:cxn modelId="{C0E83D57-FB60-4516-9AE8-AD711F0DF2F0}" type="presOf" srcId="{ED6826A0-B676-497A-999C-7E870FEB65BC}" destId="{E39BCA98-EACF-4F4D-A5D9-779F977ED876}" srcOrd="0" destOrd="0" presId="urn:microsoft.com/office/officeart/2008/layout/PictureStrips"/>
    <dgm:cxn modelId="{4A9D697D-7722-41CE-91FB-2FF061D1E708}" srcId="{3409C7E0-3FD4-4455-A502-27751CAAE4CA}" destId="{6C77EBE8-15E2-431D-A0BC-D0584768C89B}" srcOrd="1" destOrd="0" parTransId="{EE925FB2-B070-41F9-B690-54AAC42A610A}" sibTransId="{0246F182-E58B-4B22-B3CE-27C7E9317C86}"/>
    <dgm:cxn modelId="{C24E2082-87E9-48A9-8872-18D6E5A26A69}" type="presOf" srcId="{6C77EBE8-15E2-431D-A0BC-D0584768C89B}" destId="{7BF3E5E9-502B-4130-AB4B-EC925383566B}" srcOrd="0" destOrd="2" presId="urn:microsoft.com/office/officeart/2008/layout/PictureStrips"/>
    <dgm:cxn modelId="{3F8C028C-BF26-44C2-A295-D831DF872F24}" srcId="{ED6826A0-B676-497A-999C-7E870FEB65BC}" destId="{ECEAAD7A-8122-4ABE-AFC9-77B03EA934D3}" srcOrd="1" destOrd="0" parTransId="{8F78EFED-3708-4F0A-B2FA-7AADFB74916F}" sibTransId="{778AF176-E7C6-42C5-9D10-6DBB07E55EA0}"/>
    <dgm:cxn modelId="{C997C995-8E25-4E0E-B97D-C2DB659E3B3E}" srcId="{3409C7E0-3FD4-4455-A502-27751CAAE4CA}" destId="{08409C03-959E-4875-9141-071C9E25B189}" srcOrd="0" destOrd="0" parTransId="{218953C4-C9D7-423A-BCAC-6F32A21128EC}" sibTransId="{50B169E1-FAD3-4668-83A0-B20F8988D4F9}"/>
    <dgm:cxn modelId="{7083AD9B-BF10-4304-B701-22D54A4CB5CE}" type="presOf" srcId="{5640E4E7-04F1-4FC9-BC86-1954D911107E}" destId="{85FB0B3A-4713-4466-89AD-935D94C7FE56}" srcOrd="0" destOrd="0" presId="urn:microsoft.com/office/officeart/2008/layout/PictureStrips"/>
    <dgm:cxn modelId="{1C4F679F-8B37-426D-8ABD-B4647CC7614C}" type="presOf" srcId="{A4C0A71F-1598-4855-98A5-253B3B5116A6}" destId="{D03B2953-723D-495A-934F-03D2F97F1C0A}" srcOrd="0" destOrd="1" presId="urn:microsoft.com/office/officeart/2008/layout/PictureStrips"/>
    <dgm:cxn modelId="{7AC7A1A4-C78B-4389-A8BF-6A1E35735B13}" type="presOf" srcId="{BD98FFF2-7475-4B30-83B8-EA0B2498E942}" destId="{F2177805-4143-4DFF-9B5D-E0D1BA6DE776}" srcOrd="0" destOrd="2" presId="urn:microsoft.com/office/officeart/2008/layout/PictureStrips"/>
    <dgm:cxn modelId="{0641AAA7-E4E5-47A1-85FE-25EFF5CE7E71}" srcId="{0FCCE273-DD41-47B9-8586-85A560D45295}" destId="{A4C0A71F-1598-4855-98A5-253B3B5116A6}" srcOrd="0" destOrd="0" parTransId="{4ACEE2B3-625F-4907-B64C-12F8D4E85917}" sibTransId="{95980515-18C3-4AB9-9790-E634684B85A1}"/>
    <dgm:cxn modelId="{A67473B1-69DB-489B-9CC7-930E03E420F5}" type="presOf" srcId="{8DA0A5A7-5D00-443F-935B-CFA497C0190A}" destId="{F2177805-4143-4DFF-9B5D-E0D1BA6DE776}" srcOrd="0" destOrd="0" presId="urn:microsoft.com/office/officeart/2008/layout/PictureStrips"/>
    <dgm:cxn modelId="{24266AB8-9ACE-4ED5-85E1-C17BA379C256}" type="presOf" srcId="{08409C03-959E-4875-9141-071C9E25B189}" destId="{7BF3E5E9-502B-4130-AB4B-EC925383566B}" srcOrd="0" destOrd="1" presId="urn:microsoft.com/office/officeart/2008/layout/PictureStrips"/>
    <dgm:cxn modelId="{FE1353BA-B327-4213-AA15-FD6599F911C2}" type="presOf" srcId="{97F4C424-F110-4BD5-A9F3-EC3D8F9BA35D}" destId="{AB3D372C-5534-429C-8FA1-B867BE076A9D}" srcOrd="0" destOrd="2" presId="urn:microsoft.com/office/officeart/2008/layout/PictureStrips"/>
    <dgm:cxn modelId="{22ECB6C2-F2E0-4B56-9415-8D88AF556940}" srcId="{8DA0A5A7-5D00-443F-935B-CFA497C0190A}" destId="{BD98FFF2-7475-4B30-83B8-EA0B2498E942}" srcOrd="1" destOrd="0" parTransId="{A79A0C5C-6A65-426E-A731-83C317E3896E}" sibTransId="{3CD38C33-E25E-4525-A749-CBACECE70631}"/>
    <dgm:cxn modelId="{DFBB0DC5-26B1-4E58-928A-37ABAA877722}" srcId="{ED6826A0-B676-497A-999C-7E870FEB65BC}" destId="{8DA0A5A7-5D00-443F-935B-CFA497C0190A}" srcOrd="0" destOrd="0" parTransId="{E5135AB6-066B-4C0F-B978-4A460EE2410D}" sibTransId="{1F861120-946A-4408-A569-BE6085365DBF}"/>
    <dgm:cxn modelId="{A17769C6-836C-41FD-B3D3-DB8D50955A6E}" srcId="{ED6826A0-B676-497A-999C-7E870FEB65BC}" destId="{0FCCE273-DD41-47B9-8586-85A560D45295}" srcOrd="5" destOrd="0" parTransId="{343311DA-C44F-4E15-9359-A0F936B183F2}" sibTransId="{2B4614C0-90C4-4B51-9120-D52BB0FB2B95}"/>
    <dgm:cxn modelId="{B0914BC6-BEE9-4354-89BB-D5B25AA1BAC3}" srcId="{5640E4E7-04F1-4FC9-BC86-1954D911107E}" destId="{7B9D0842-AE6B-48A5-B3F4-E8975657C388}" srcOrd="0" destOrd="0" parTransId="{77EDA2AB-2592-4850-AC0D-5CAB075FDEE7}" sibTransId="{F4D2772D-AA3E-4A52-8878-CF39998F3DD4}"/>
    <dgm:cxn modelId="{90926BCF-845D-4357-9041-9429D7405F5F}" srcId="{5640E4E7-04F1-4FC9-BC86-1954D911107E}" destId="{D3408539-40C7-4AC0-B66A-607D56724B0D}" srcOrd="1" destOrd="0" parTransId="{EF855054-2A52-4E21-8C8D-4D76EF600A8B}" sibTransId="{4B68E9AA-939F-4E15-9150-9BF401DE3ADC}"/>
    <dgm:cxn modelId="{3FB7C0D0-359E-465F-8770-7BD1ECEA0F43}" srcId="{FB408224-F932-440B-ADBB-C92DCC476A5C}" destId="{97F4C424-F110-4BD5-A9F3-EC3D8F9BA35D}" srcOrd="1" destOrd="0" parTransId="{57CB7AE8-F279-43A1-8E03-A482185A911E}" sibTransId="{EEC4DAFA-F1E7-46FD-8F91-77140DA421C6}"/>
    <dgm:cxn modelId="{FDDEDDD3-6024-4F36-9CED-B1875AF3C726}" type="presOf" srcId="{B719F2D6-02BE-48FF-8D00-5565106F6783}" destId="{AB3D372C-5534-429C-8FA1-B867BE076A9D}" srcOrd="0" destOrd="1" presId="urn:microsoft.com/office/officeart/2008/layout/PictureStrips"/>
    <dgm:cxn modelId="{F8F368DB-96F3-4965-A9CA-2E3E27E43BEF}" type="presOf" srcId="{3307B70E-4E14-4A09-BDAD-43A70B9124A9}" destId="{D03B2953-723D-495A-934F-03D2F97F1C0A}" srcOrd="0" destOrd="2" presId="urn:microsoft.com/office/officeart/2008/layout/PictureStrips"/>
    <dgm:cxn modelId="{5E43CDDD-B30F-444F-A591-D8E4E353CB2C}" type="presOf" srcId="{00FE008A-02BB-4461-9D5B-BECEB0E2731F}" destId="{92B947E6-8B23-402D-93F5-900174331551}" srcOrd="0" destOrd="1" presId="urn:microsoft.com/office/officeart/2008/layout/PictureStrips"/>
    <dgm:cxn modelId="{76D344DF-1AEA-4C71-BC90-105E66618AAD}" type="presOf" srcId="{3409C7E0-3FD4-4455-A502-27751CAAE4CA}" destId="{7BF3E5E9-502B-4130-AB4B-EC925383566B}" srcOrd="0" destOrd="0" presId="urn:microsoft.com/office/officeart/2008/layout/PictureStrips"/>
    <dgm:cxn modelId="{B075A4F3-A6D0-4704-8C3F-328420884B30}" srcId="{8DA0A5A7-5D00-443F-935B-CFA497C0190A}" destId="{A7A8246C-F1AF-4E06-B10A-4FABC494A631}" srcOrd="0" destOrd="0" parTransId="{E3D1CEBF-BCC7-47EA-8EA8-96CFCAB24181}" sibTransId="{FEBD1BA6-C727-42F0-8BD7-8D05262F94B4}"/>
    <dgm:cxn modelId="{9D47BDF4-EA23-44CE-8628-184FBA68E71C}" type="presOf" srcId="{FB408224-F932-440B-ADBB-C92DCC476A5C}" destId="{AB3D372C-5534-429C-8FA1-B867BE076A9D}" srcOrd="0" destOrd="0" presId="urn:microsoft.com/office/officeart/2008/layout/PictureStrips"/>
    <dgm:cxn modelId="{09536EF6-003A-40A8-A3AB-CE264B1B9BD1}" type="presOf" srcId="{0FCCE273-DD41-47B9-8586-85A560D45295}" destId="{D03B2953-723D-495A-934F-03D2F97F1C0A}" srcOrd="0" destOrd="0" presId="urn:microsoft.com/office/officeart/2008/layout/PictureStrips"/>
    <dgm:cxn modelId="{70F997FF-AAD3-4508-88CB-4DFFA38471A2}" srcId="{FB408224-F932-440B-ADBB-C92DCC476A5C}" destId="{B719F2D6-02BE-48FF-8D00-5565106F6783}" srcOrd="0" destOrd="0" parTransId="{478DFCA6-88E1-4D89-8162-AE909A5188F8}" sibTransId="{4C38D9F7-F8D4-4979-98AD-4289BEAE8450}"/>
    <dgm:cxn modelId="{B04988E3-8776-44C1-95C9-F12C18C3CC99}" type="presParOf" srcId="{E39BCA98-EACF-4F4D-A5D9-779F977ED876}" destId="{A907B91C-3CA4-4ED0-BEAC-BF294EC5C289}" srcOrd="0" destOrd="0" presId="urn:microsoft.com/office/officeart/2008/layout/PictureStrips"/>
    <dgm:cxn modelId="{E1D9BC51-EE56-44B3-85A8-A81A342A43A4}" type="presParOf" srcId="{A907B91C-3CA4-4ED0-BEAC-BF294EC5C289}" destId="{F2177805-4143-4DFF-9B5D-E0D1BA6DE776}" srcOrd="0" destOrd="0" presId="urn:microsoft.com/office/officeart/2008/layout/PictureStrips"/>
    <dgm:cxn modelId="{C3240D69-2E17-4C82-AC28-DD07FD05B5BA}" type="presParOf" srcId="{A907B91C-3CA4-4ED0-BEAC-BF294EC5C289}" destId="{CE57A0B5-2AF3-48E7-B1EC-5624182E8533}" srcOrd="1" destOrd="0" presId="urn:microsoft.com/office/officeart/2008/layout/PictureStrips"/>
    <dgm:cxn modelId="{045D4551-BACE-4C2C-A036-74A60AD1D2DD}" type="presParOf" srcId="{E39BCA98-EACF-4F4D-A5D9-779F977ED876}" destId="{B1976C71-5536-47CA-8DF0-93CFDB5F6992}" srcOrd="1" destOrd="0" presId="urn:microsoft.com/office/officeart/2008/layout/PictureStrips"/>
    <dgm:cxn modelId="{C13F60CF-91E4-439D-A177-1ACFACD4111E}" type="presParOf" srcId="{E39BCA98-EACF-4F4D-A5D9-779F977ED876}" destId="{0EEAC174-6DFB-4D93-85DF-6BA622749E60}" srcOrd="2" destOrd="0" presId="urn:microsoft.com/office/officeart/2008/layout/PictureStrips"/>
    <dgm:cxn modelId="{DCC0B104-DF84-486B-BEB5-D65528E6469B}" type="presParOf" srcId="{0EEAC174-6DFB-4D93-85DF-6BA622749E60}" destId="{92B947E6-8B23-402D-93F5-900174331551}" srcOrd="0" destOrd="0" presId="urn:microsoft.com/office/officeart/2008/layout/PictureStrips"/>
    <dgm:cxn modelId="{C3EBC50C-01C8-4F78-AF12-AFAA7C822331}" type="presParOf" srcId="{0EEAC174-6DFB-4D93-85DF-6BA622749E60}" destId="{7F8FEF34-EF22-4B4A-9923-5960EAD1AB1A}" srcOrd="1" destOrd="0" presId="urn:microsoft.com/office/officeart/2008/layout/PictureStrips"/>
    <dgm:cxn modelId="{91AC6246-4220-4D6D-9325-179F1B76A1D2}" type="presParOf" srcId="{E39BCA98-EACF-4F4D-A5D9-779F977ED876}" destId="{4CF042F0-B536-451B-8C49-8765CE0BDE71}" srcOrd="3" destOrd="0" presId="urn:microsoft.com/office/officeart/2008/layout/PictureStrips"/>
    <dgm:cxn modelId="{0F58C043-A5C3-4F07-8642-B57537DC3370}" type="presParOf" srcId="{E39BCA98-EACF-4F4D-A5D9-779F977ED876}" destId="{62420EC3-8FD4-4A7C-8D42-A3007D3213CA}" srcOrd="4" destOrd="0" presId="urn:microsoft.com/office/officeart/2008/layout/PictureStrips"/>
    <dgm:cxn modelId="{E6BF3C24-06A3-4DC3-BD50-C2FE448038A9}" type="presParOf" srcId="{62420EC3-8FD4-4A7C-8D42-A3007D3213CA}" destId="{85FB0B3A-4713-4466-89AD-935D94C7FE56}" srcOrd="0" destOrd="0" presId="urn:microsoft.com/office/officeart/2008/layout/PictureStrips"/>
    <dgm:cxn modelId="{EB81262B-5C36-4DE7-86C0-77B5F4416229}" type="presParOf" srcId="{62420EC3-8FD4-4A7C-8D42-A3007D3213CA}" destId="{46CE74F1-53A0-48A0-AAB9-3A1D2C198EE8}" srcOrd="1" destOrd="0" presId="urn:microsoft.com/office/officeart/2008/layout/PictureStrips"/>
    <dgm:cxn modelId="{07D77FE1-2E4D-40E5-86D0-6ECD6EC50306}" type="presParOf" srcId="{E39BCA98-EACF-4F4D-A5D9-779F977ED876}" destId="{8567ED9B-1357-4A6E-8A88-CD2D8A590C10}" srcOrd="5" destOrd="0" presId="urn:microsoft.com/office/officeart/2008/layout/PictureStrips"/>
    <dgm:cxn modelId="{E1985AE5-FC95-406A-B007-D24A7CC5830C}" type="presParOf" srcId="{E39BCA98-EACF-4F4D-A5D9-779F977ED876}" destId="{3EA7E4D8-B5A2-4981-9EA8-7B452E38D2A8}" srcOrd="6" destOrd="0" presId="urn:microsoft.com/office/officeart/2008/layout/PictureStrips"/>
    <dgm:cxn modelId="{0AA745E5-E60D-4743-8A8A-2D4A81E87DFA}" type="presParOf" srcId="{3EA7E4D8-B5A2-4981-9EA8-7B452E38D2A8}" destId="{7BF3E5E9-502B-4130-AB4B-EC925383566B}" srcOrd="0" destOrd="0" presId="urn:microsoft.com/office/officeart/2008/layout/PictureStrips"/>
    <dgm:cxn modelId="{545A4CDE-427C-4BBB-94D3-94F7E3D2C2E5}" type="presParOf" srcId="{3EA7E4D8-B5A2-4981-9EA8-7B452E38D2A8}" destId="{E338DD8D-6EEE-494A-A0FF-1B7508BA2BFF}" srcOrd="1" destOrd="0" presId="urn:microsoft.com/office/officeart/2008/layout/PictureStrips"/>
    <dgm:cxn modelId="{46766977-7834-4CC7-890D-9C12818DB768}" type="presParOf" srcId="{E39BCA98-EACF-4F4D-A5D9-779F977ED876}" destId="{8D182A86-8741-486D-83E1-1735478F8561}" srcOrd="7" destOrd="0" presId="urn:microsoft.com/office/officeart/2008/layout/PictureStrips"/>
    <dgm:cxn modelId="{2E6597A6-318A-4E1A-81BE-1BF32DF812A4}" type="presParOf" srcId="{E39BCA98-EACF-4F4D-A5D9-779F977ED876}" destId="{91A76864-A31D-4687-AA08-74F08EA1A425}" srcOrd="8" destOrd="0" presId="urn:microsoft.com/office/officeart/2008/layout/PictureStrips"/>
    <dgm:cxn modelId="{07E9C16A-34C0-42C8-8EF6-3A3085EB9014}" type="presParOf" srcId="{91A76864-A31D-4687-AA08-74F08EA1A425}" destId="{AB3D372C-5534-429C-8FA1-B867BE076A9D}" srcOrd="0" destOrd="0" presId="urn:microsoft.com/office/officeart/2008/layout/PictureStrips"/>
    <dgm:cxn modelId="{B3FE7CE7-C9F4-4067-955E-F500DE07BF99}" type="presParOf" srcId="{91A76864-A31D-4687-AA08-74F08EA1A425}" destId="{C6289762-D8BF-4DE3-810F-62DB34DDB4B0}" srcOrd="1" destOrd="0" presId="urn:microsoft.com/office/officeart/2008/layout/PictureStrips"/>
    <dgm:cxn modelId="{2CD8B885-EA6A-4B07-8DD8-6CE055B9ABF0}" type="presParOf" srcId="{E39BCA98-EACF-4F4D-A5D9-779F977ED876}" destId="{93F32CA4-BEAF-4799-973B-D662D4C129D3}" srcOrd="9" destOrd="0" presId="urn:microsoft.com/office/officeart/2008/layout/PictureStrips"/>
    <dgm:cxn modelId="{7BBED060-59F4-4C1D-A715-48DB73C67F82}" type="presParOf" srcId="{E39BCA98-EACF-4F4D-A5D9-779F977ED876}" destId="{A9243E2E-FE04-44E4-A2EB-30391DC62904}" srcOrd="10" destOrd="0" presId="urn:microsoft.com/office/officeart/2008/layout/PictureStrips"/>
    <dgm:cxn modelId="{7AF72D2A-5D2A-49F5-B92E-0EB444A88E42}" type="presParOf" srcId="{A9243E2E-FE04-44E4-A2EB-30391DC62904}" destId="{D03B2953-723D-495A-934F-03D2F97F1C0A}" srcOrd="0" destOrd="0" presId="urn:microsoft.com/office/officeart/2008/layout/PictureStrips"/>
    <dgm:cxn modelId="{2F574FC9-9937-4EAE-812F-F140EB56D395}" type="presParOf" srcId="{A9243E2E-FE04-44E4-A2EB-30391DC62904}" destId="{DBD2F28F-876E-4F7E-9408-4180EE7A266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6CAF3D-61EA-4184-B702-A96A86D337D2}" type="doc">
      <dgm:prSet loTypeId="urn:microsoft.com/office/officeart/2008/layout/PictureStrips" loCatId="list" qsTypeId="urn:microsoft.com/office/officeart/2005/8/quickstyle/simple3" qsCatId="simple" csTypeId="urn:microsoft.com/office/officeart/2005/8/colors/colorful1" csCatId="colorful" phldr="1"/>
      <dgm:spPr/>
      <dgm:t>
        <a:bodyPr/>
        <a:lstStyle/>
        <a:p>
          <a:endParaRPr lang="en-IN"/>
        </a:p>
      </dgm:t>
    </dgm:pt>
    <dgm:pt modelId="{1736BAB4-5400-40AB-9C80-C7310432AAFD}">
      <dgm:prSet custT="1"/>
      <dgm:spPr/>
      <dgm:t>
        <a:bodyPr/>
        <a:lstStyle/>
        <a:p>
          <a:r>
            <a:rPr lang="en-US" sz="1400" b="1" i="0" baseline="0" dirty="0"/>
            <a:t>Poor Usability of EHRs</a:t>
          </a:r>
          <a:endParaRPr lang="en-IN" sz="1400" dirty="0"/>
        </a:p>
      </dgm:t>
    </dgm:pt>
    <dgm:pt modelId="{B1F33420-E55F-4A43-9E8D-4B0EBA674A90}" type="parTrans" cxnId="{3EF24FBF-BCC8-4878-A1FA-A070C73A6801}">
      <dgm:prSet/>
      <dgm:spPr/>
      <dgm:t>
        <a:bodyPr/>
        <a:lstStyle/>
        <a:p>
          <a:endParaRPr lang="en-IN"/>
        </a:p>
      </dgm:t>
    </dgm:pt>
    <dgm:pt modelId="{B9CC518B-D7F8-44A5-9BAB-CBF150EDAD2A}" type="sibTrans" cxnId="{3EF24FBF-BCC8-4878-A1FA-A070C73A6801}">
      <dgm:prSet/>
      <dgm:spPr/>
      <dgm:t>
        <a:bodyPr/>
        <a:lstStyle/>
        <a:p>
          <a:endParaRPr lang="en-IN"/>
        </a:p>
      </dgm:t>
    </dgm:pt>
    <dgm:pt modelId="{70B19810-E430-4869-800F-6572E478F7F5}">
      <dgm:prSet custT="1"/>
      <dgm:spPr/>
      <dgm:t>
        <a:bodyPr/>
        <a:lstStyle/>
        <a:p>
          <a:r>
            <a:rPr lang="en-US" sz="1050" b="0" i="0" baseline="0" dirty="0"/>
            <a:t>Complex interfaces and inefficient workflows hinder clinician productivity.</a:t>
          </a:r>
          <a:endParaRPr lang="en-IN" sz="1050" dirty="0"/>
        </a:p>
      </dgm:t>
    </dgm:pt>
    <dgm:pt modelId="{E8B9CE67-B9A4-49AD-AB1E-99D15C65CDDD}" type="parTrans" cxnId="{F029D12F-5464-4F8C-8D82-2E03D83AF846}">
      <dgm:prSet/>
      <dgm:spPr/>
      <dgm:t>
        <a:bodyPr/>
        <a:lstStyle/>
        <a:p>
          <a:endParaRPr lang="en-IN"/>
        </a:p>
      </dgm:t>
    </dgm:pt>
    <dgm:pt modelId="{0A45371A-A4F8-4693-8F7A-489444BB40AF}" type="sibTrans" cxnId="{F029D12F-5464-4F8C-8D82-2E03D83AF846}">
      <dgm:prSet/>
      <dgm:spPr/>
      <dgm:t>
        <a:bodyPr/>
        <a:lstStyle/>
        <a:p>
          <a:endParaRPr lang="en-IN"/>
        </a:p>
      </dgm:t>
    </dgm:pt>
    <dgm:pt modelId="{07A2E431-5012-4964-BF1D-5F3BFCDB6C42}">
      <dgm:prSet custT="1"/>
      <dgm:spPr/>
      <dgm:t>
        <a:bodyPr/>
        <a:lstStyle/>
        <a:p>
          <a:r>
            <a:rPr lang="en-US" sz="1050" b="0" i="0" baseline="0" dirty="0"/>
            <a:t>Distracting alerts and notifications reduce decision-making efficiency.</a:t>
          </a:r>
          <a:endParaRPr lang="en-IN" sz="1050" dirty="0"/>
        </a:p>
      </dgm:t>
    </dgm:pt>
    <dgm:pt modelId="{2420BCA4-0838-4BBC-ABDF-1DA1252B505F}" type="parTrans" cxnId="{EE30A9A0-A8BC-42F9-A64C-7FE58841CFD6}">
      <dgm:prSet/>
      <dgm:spPr/>
      <dgm:t>
        <a:bodyPr/>
        <a:lstStyle/>
        <a:p>
          <a:endParaRPr lang="en-IN"/>
        </a:p>
      </dgm:t>
    </dgm:pt>
    <dgm:pt modelId="{5CC0C6F0-E325-4C02-A255-E38CC633DE1D}" type="sibTrans" cxnId="{EE30A9A0-A8BC-42F9-A64C-7FE58841CFD6}">
      <dgm:prSet/>
      <dgm:spPr/>
      <dgm:t>
        <a:bodyPr/>
        <a:lstStyle/>
        <a:p>
          <a:endParaRPr lang="en-IN"/>
        </a:p>
      </dgm:t>
    </dgm:pt>
    <dgm:pt modelId="{4411935A-817F-4C8D-99F3-CBB78ED65E28}">
      <dgm:prSet custT="1"/>
      <dgm:spPr/>
      <dgm:t>
        <a:bodyPr/>
        <a:lstStyle/>
        <a:p>
          <a:r>
            <a:rPr lang="en-US" sz="1400" b="1" i="0" baseline="0" dirty="0"/>
            <a:t>Link Between Usability and Safety</a:t>
          </a:r>
          <a:endParaRPr lang="en-IN" sz="1400" dirty="0"/>
        </a:p>
      </dgm:t>
    </dgm:pt>
    <dgm:pt modelId="{0FDA3C61-6555-499B-8C3F-6A519FDA62E3}" type="parTrans" cxnId="{F92FA989-675B-488C-AB35-5DF61EF2CA16}">
      <dgm:prSet/>
      <dgm:spPr/>
      <dgm:t>
        <a:bodyPr/>
        <a:lstStyle/>
        <a:p>
          <a:endParaRPr lang="en-IN"/>
        </a:p>
      </dgm:t>
    </dgm:pt>
    <dgm:pt modelId="{AC6BB31A-193A-440D-9334-904B5F95DA49}" type="sibTrans" cxnId="{F92FA989-675B-488C-AB35-5DF61EF2CA16}">
      <dgm:prSet/>
      <dgm:spPr/>
      <dgm:t>
        <a:bodyPr/>
        <a:lstStyle/>
        <a:p>
          <a:endParaRPr lang="en-IN"/>
        </a:p>
      </dgm:t>
    </dgm:pt>
    <dgm:pt modelId="{0A7BF299-1A2F-4ECA-90F8-956955D4FE51}">
      <dgm:prSet custT="1"/>
      <dgm:spPr/>
      <dgm:t>
        <a:bodyPr/>
        <a:lstStyle/>
        <a:p>
          <a:r>
            <a:rPr lang="en-US" sz="1050" b="0" i="0" baseline="0" dirty="0"/>
            <a:t>Difficult-to-use systems perform poorly in safety evaluations.</a:t>
          </a:r>
          <a:endParaRPr lang="en-IN" sz="1050" dirty="0"/>
        </a:p>
      </dgm:t>
    </dgm:pt>
    <dgm:pt modelId="{17CB62AA-26C0-4DD7-A70B-8453B073D02E}" type="parTrans" cxnId="{25B19EF9-7D51-4207-98D4-6B64355E6733}">
      <dgm:prSet/>
      <dgm:spPr/>
      <dgm:t>
        <a:bodyPr/>
        <a:lstStyle/>
        <a:p>
          <a:endParaRPr lang="en-IN"/>
        </a:p>
      </dgm:t>
    </dgm:pt>
    <dgm:pt modelId="{20257A50-A4F5-4564-B6A3-6B2724309784}" type="sibTrans" cxnId="{25B19EF9-7D51-4207-98D4-6B64355E6733}">
      <dgm:prSet/>
      <dgm:spPr/>
      <dgm:t>
        <a:bodyPr/>
        <a:lstStyle/>
        <a:p>
          <a:endParaRPr lang="en-IN"/>
        </a:p>
      </dgm:t>
    </dgm:pt>
    <dgm:pt modelId="{2D1330B7-9514-493B-9CAD-FC7B12051A62}">
      <dgm:prSet custT="1"/>
      <dgm:spPr/>
      <dgm:t>
        <a:bodyPr/>
        <a:lstStyle/>
        <a:p>
          <a:r>
            <a:rPr lang="en-US" sz="1050" b="0" i="0" baseline="0" dirty="0"/>
            <a:t>Reduced ability to catch harmful medical errors like drug interactions, allergies, and dosing issues.</a:t>
          </a:r>
          <a:endParaRPr lang="en-IN" sz="1050" dirty="0"/>
        </a:p>
      </dgm:t>
    </dgm:pt>
    <dgm:pt modelId="{0C9759F1-5E86-47AE-8E7D-1B60E6B8A509}" type="parTrans" cxnId="{07EE773C-70B8-4F8E-B5F3-7C918C2FA435}">
      <dgm:prSet/>
      <dgm:spPr/>
      <dgm:t>
        <a:bodyPr/>
        <a:lstStyle/>
        <a:p>
          <a:endParaRPr lang="en-IN"/>
        </a:p>
      </dgm:t>
    </dgm:pt>
    <dgm:pt modelId="{57279022-4F56-4764-886D-FC8CC0E2B7BA}" type="sibTrans" cxnId="{07EE773C-70B8-4F8E-B5F3-7C918C2FA435}">
      <dgm:prSet/>
      <dgm:spPr/>
      <dgm:t>
        <a:bodyPr/>
        <a:lstStyle/>
        <a:p>
          <a:endParaRPr lang="en-IN"/>
        </a:p>
      </dgm:t>
    </dgm:pt>
    <dgm:pt modelId="{DB9B376D-7598-4153-89FB-C223B3DEF33C}">
      <dgm:prSet custT="1"/>
      <dgm:spPr/>
      <dgm:t>
        <a:bodyPr/>
        <a:lstStyle/>
        <a:p>
          <a:r>
            <a:rPr lang="en-US" sz="1400" b="1" i="0" baseline="0" dirty="0"/>
            <a:t>Lack of Standardization</a:t>
          </a:r>
          <a:endParaRPr lang="en-IN" sz="1400" dirty="0"/>
        </a:p>
      </dgm:t>
    </dgm:pt>
    <dgm:pt modelId="{55BEEA65-357F-4921-8938-7FA0C42B0AF6}" type="parTrans" cxnId="{8790A1F9-681B-4003-90F5-CE3AC67E3353}">
      <dgm:prSet/>
      <dgm:spPr/>
      <dgm:t>
        <a:bodyPr/>
        <a:lstStyle/>
        <a:p>
          <a:endParaRPr lang="en-IN"/>
        </a:p>
      </dgm:t>
    </dgm:pt>
    <dgm:pt modelId="{61E103D7-E6AB-410A-B0B5-7AB217C28D73}" type="sibTrans" cxnId="{8790A1F9-681B-4003-90F5-CE3AC67E3353}">
      <dgm:prSet/>
      <dgm:spPr/>
      <dgm:t>
        <a:bodyPr/>
        <a:lstStyle/>
        <a:p>
          <a:endParaRPr lang="en-IN"/>
        </a:p>
      </dgm:t>
    </dgm:pt>
    <dgm:pt modelId="{E0B76BAF-27C0-4790-9F9A-DF806E06749A}">
      <dgm:prSet custT="1"/>
      <dgm:spPr/>
      <dgm:t>
        <a:bodyPr/>
        <a:lstStyle/>
        <a:p>
          <a:r>
            <a:rPr lang="en-US" sz="1050" b="0" i="0" baseline="0" dirty="0"/>
            <a:t>No universal standards for EHR usability or safety performance.</a:t>
          </a:r>
          <a:endParaRPr lang="en-IN" sz="1050" dirty="0"/>
        </a:p>
      </dgm:t>
    </dgm:pt>
    <dgm:pt modelId="{6784BED3-13BD-4E75-8F4A-154BC3409618}" type="parTrans" cxnId="{B446943E-0E28-49BF-8A44-F6CABBACD2BA}">
      <dgm:prSet/>
      <dgm:spPr/>
      <dgm:t>
        <a:bodyPr/>
        <a:lstStyle/>
        <a:p>
          <a:endParaRPr lang="en-IN"/>
        </a:p>
      </dgm:t>
    </dgm:pt>
    <dgm:pt modelId="{99E14B42-7EE4-4711-A036-4263342BAE26}" type="sibTrans" cxnId="{B446943E-0E28-49BF-8A44-F6CABBACD2BA}">
      <dgm:prSet/>
      <dgm:spPr/>
      <dgm:t>
        <a:bodyPr/>
        <a:lstStyle/>
        <a:p>
          <a:endParaRPr lang="en-IN"/>
        </a:p>
      </dgm:t>
    </dgm:pt>
    <dgm:pt modelId="{C5110392-9AFC-40D4-A021-8C59CD510061}">
      <dgm:prSet custT="1"/>
      <dgm:spPr/>
      <dgm:t>
        <a:bodyPr/>
        <a:lstStyle/>
        <a:p>
          <a:r>
            <a:rPr lang="en-US" sz="1050" b="0" i="0" baseline="0" dirty="0"/>
            <a:t>Customization by hospitals can compromise system integrity and safety.</a:t>
          </a:r>
          <a:endParaRPr lang="en-IN" sz="1050" dirty="0"/>
        </a:p>
      </dgm:t>
    </dgm:pt>
    <dgm:pt modelId="{663F03CA-6C0A-4E0F-869B-999ECC4E1525}" type="parTrans" cxnId="{ABD1B5D5-5E33-45E6-ACFE-D8FA4B5FEBE1}">
      <dgm:prSet/>
      <dgm:spPr/>
      <dgm:t>
        <a:bodyPr/>
        <a:lstStyle/>
        <a:p>
          <a:endParaRPr lang="en-IN"/>
        </a:p>
      </dgm:t>
    </dgm:pt>
    <dgm:pt modelId="{B18613AD-1B8C-4F75-89E6-8F93EF9B45A0}" type="sibTrans" cxnId="{ABD1B5D5-5E33-45E6-ACFE-D8FA4B5FEBE1}">
      <dgm:prSet/>
      <dgm:spPr/>
      <dgm:t>
        <a:bodyPr/>
        <a:lstStyle/>
        <a:p>
          <a:endParaRPr lang="en-IN"/>
        </a:p>
      </dgm:t>
    </dgm:pt>
    <dgm:pt modelId="{BA2FB5D3-6AC3-407F-86E5-B4A656C32D5D}">
      <dgm:prSet custT="1"/>
      <dgm:spPr/>
      <dgm:t>
        <a:bodyPr/>
        <a:lstStyle/>
        <a:p>
          <a:r>
            <a:rPr lang="en-US" sz="1400" b="1" i="0" baseline="0" dirty="0"/>
            <a:t>Quality Control Gaps</a:t>
          </a:r>
          <a:endParaRPr lang="en-IN" sz="1400" dirty="0"/>
        </a:p>
      </dgm:t>
    </dgm:pt>
    <dgm:pt modelId="{32669F39-302A-4241-B714-6D4EB786F484}" type="parTrans" cxnId="{306B212E-21A2-4DBE-8182-EABFCF4C5567}">
      <dgm:prSet/>
      <dgm:spPr/>
      <dgm:t>
        <a:bodyPr/>
        <a:lstStyle/>
        <a:p>
          <a:endParaRPr lang="en-IN"/>
        </a:p>
      </dgm:t>
    </dgm:pt>
    <dgm:pt modelId="{584A0F7E-3FCA-4BB8-B8A0-6003D74874EA}" type="sibTrans" cxnId="{306B212E-21A2-4DBE-8182-EABFCF4C5567}">
      <dgm:prSet/>
      <dgm:spPr/>
      <dgm:t>
        <a:bodyPr/>
        <a:lstStyle/>
        <a:p>
          <a:endParaRPr lang="en-IN"/>
        </a:p>
      </dgm:t>
    </dgm:pt>
    <dgm:pt modelId="{E919061C-02EE-4CBC-B42D-BFAB58F9B258}">
      <dgm:prSet custT="1"/>
      <dgm:spPr/>
      <dgm:t>
        <a:bodyPr/>
        <a:lstStyle/>
        <a:p>
          <a:r>
            <a:rPr lang="en-US" sz="1050" b="0" i="0" baseline="0" dirty="0"/>
            <a:t>Hospitals often overlook regular safety testing for EHR systems.</a:t>
          </a:r>
          <a:endParaRPr lang="en-IN" sz="1050" dirty="0"/>
        </a:p>
      </dgm:t>
    </dgm:pt>
    <dgm:pt modelId="{84CFC9C5-127E-447C-9A3E-4EAA8B639FDB}" type="parTrans" cxnId="{1465473D-1AEE-4721-AEB1-D9E3769ADA84}">
      <dgm:prSet/>
      <dgm:spPr/>
      <dgm:t>
        <a:bodyPr/>
        <a:lstStyle/>
        <a:p>
          <a:endParaRPr lang="en-IN"/>
        </a:p>
      </dgm:t>
    </dgm:pt>
    <dgm:pt modelId="{BD4C6A6F-55F7-4D6E-A9AB-43B3DC60BAD6}" type="sibTrans" cxnId="{1465473D-1AEE-4721-AEB1-D9E3769ADA84}">
      <dgm:prSet/>
      <dgm:spPr/>
      <dgm:t>
        <a:bodyPr/>
        <a:lstStyle/>
        <a:p>
          <a:endParaRPr lang="en-IN"/>
        </a:p>
      </dgm:t>
    </dgm:pt>
    <dgm:pt modelId="{D48AAB3E-E888-4A54-AA65-4B3A445745DE}">
      <dgm:prSet custT="1"/>
      <dgm:spPr/>
      <dgm:t>
        <a:bodyPr/>
        <a:lstStyle/>
        <a:p>
          <a:r>
            <a:rPr lang="en-US" sz="1050" b="0" i="0" baseline="0" dirty="0"/>
            <a:t>Assumptions about inherent safety of EHRs can lead to overlooked vulnerabilities.</a:t>
          </a:r>
          <a:endParaRPr lang="en-IN" sz="1050" dirty="0"/>
        </a:p>
      </dgm:t>
    </dgm:pt>
    <dgm:pt modelId="{76D3395D-F99F-4CC9-8087-6C376BAEEE77}" type="parTrans" cxnId="{465F3919-80D9-4434-9F4D-5A0F80433E1B}">
      <dgm:prSet/>
      <dgm:spPr/>
      <dgm:t>
        <a:bodyPr/>
        <a:lstStyle/>
        <a:p>
          <a:endParaRPr lang="en-IN"/>
        </a:p>
      </dgm:t>
    </dgm:pt>
    <dgm:pt modelId="{398D2F4C-D697-458E-A2A9-EEA050514C35}" type="sibTrans" cxnId="{465F3919-80D9-4434-9F4D-5A0F80433E1B}">
      <dgm:prSet/>
      <dgm:spPr/>
      <dgm:t>
        <a:bodyPr/>
        <a:lstStyle/>
        <a:p>
          <a:endParaRPr lang="en-IN"/>
        </a:p>
      </dgm:t>
    </dgm:pt>
    <dgm:pt modelId="{44EDF608-B1CA-488D-B6DC-C3CD9B9864EC}">
      <dgm:prSet custT="1"/>
      <dgm:spPr/>
      <dgm:t>
        <a:bodyPr/>
        <a:lstStyle/>
        <a:p>
          <a:r>
            <a:rPr lang="en-US" sz="1400" b="1" i="0" baseline="0" dirty="0"/>
            <a:t>Need for Collaborative Improvement </a:t>
          </a:r>
          <a:endParaRPr lang="en-IN" sz="1400" b="1" dirty="0"/>
        </a:p>
      </dgm:t>
    </dgm:pt>
    <dgm:pt modelId="{EC1EB63B-6E29-43F2-8BA4-2C0C78E20CC6}" type="parTrans" cxnId="{3E76C7CF-5679-42FF-BB5B-418606FC2763}">
      <dgm:prSet/>
      <dgm:spPr/>
      <dgm:t>
        <a:bodyPr/>
        <a:lstStyle/>
        <a:p>
          <a:endParaRPr lang="en-IN"/>
        </a:p>
      </dgm:t>
    </dgm:pt>
    <dgm:pt modelId="{227D18BA-1552-4D2E-8617-962ADD05D90E}" type="sibTrans" cxnId="{3E76C7CF-5679-42FF-BB5B-418606FC2763}">
      <dgm:prSet/>
      <dgm:spPr/>
      <dgm:t>
        <a:bodyPr/>
        <a:lstStyle/>
        <a:p>
          <a:endParaRPr lang="en-IN"/>
        </a:p>
      </dgm:t>
    </dgm:pt>
    <dgm:pt modelId="{7393398C-FC5E-4CC7-8D61-373D3C74D703}">
      <dgm:prSet custT="1"/>
      <dgm:spPr/>
      <dgm:t>
        <a:bodyPr/>
        <a:lstStyle/>
        <a:p>
          <a:r>
            <a:rPr lang="en-US" sz="1050" b="0" i="0" baseline="0" dirty="0"/>
            <a:t>Collaboration between EHR vendors, hospitals, and clinicians is necessary. </a:t>
          </a:r>
          <a:endParaRPr lang="en-IN" sz="1050" dirty="0"/>
        </a:p>
      </dgm:t>
    </dgm:pt>
    <dgm:pt modelId="{9A58C1D0-D8D3-4CEF-A8AC-DC916A15D4A2}" type="parTrans" cxnId="{6A33E0C2-61EA-4255-BD7A-DABF25984DDE}">
      <dgm:prSet/>
      <dgm:spPr/>
      <dgm:t>
        <a:bodyPr/>
        <a:lstStyle/>
        <a:p>
          <a:endParaRPr lang="en-IN"/>
        </a:p>
      </dgm:t>
    </dgm:pt>
    <dgm:pt modelId="{FD143F77-DAAC-44FE-B12B-DA1F7F0A6DD8}" type="sibTrans" cxnId="{6A33E0C2-61EA-4255-BD7A-DABF25984DDE}">
      <dgm:prSet/>
      <dgm:spPr/>
      <dgm:t>
        <a:bodyPr/>
        <a:lstStyle/>
        <a:p>
          <a:endParaRPr lang="en-IN"/>
        </a:p>
      </dgm:t>
    </dgm:pt>
    <dgm:pt modelId="{ED2CCCC2-F712-4BA8-8027-9E41E2E16987}">
      <dgm:prSet custT="1"/>
      <dgm:spPr/>
      <dgm:t>
        <a:bodyPr/>
        <a:lstStyle/>
        <a:p>
          <a:r>
            <a:rPr lang="en-US" sz="1050" b="0" i="0" baseline="0" dirty="0"/>
            <a:t>Focus on optimizing usability and integrating safety measures.</a:t>
          </a:r>
          <a:endParaRPr lang="en-IN" sz="1050" dirty="0"/>
        </a:p>
      </dgm:t>
    </dgm:pt>
    <dgm:pt modelId="{B6065926-0C0A-42AE-894B-CF8755C2A34D}" type="parTrans" cxnId="{735C401A-662C-4B30-AA47-E14F200EBC3B}">
      <dgm:prSet/>
      <dgm:spPr/>
      <dgm:t>
        <a:bodyPr/>
        <a:lstStyle/>
        <a:p>
          <a:endParaRPr lang="en-IN"/>
        </a:p>
      </dgm:t>
    </dgm:pt>
    <dgm:pt modelId="{24C2CB8E-FEF0-4BFE-AA64-DFDB90D325BA}" type="sibTrans" cxnId="{735C401A-662C-4B30-AA47-E14F200EBC3B}">
      <dgm:prSet/>
      <dgm:spPr/>
      <dgm:t>
        <a:bodyPr/>
        <a:lstStyle/>
        <a:p>
          <a:endParaRPr lang="en-IN"/>
        </a:p>
      </dgm:t>
    </dgm:pt>
    <dgm:pt modelId="{5B77E260-8D56-448B-923C-F38CCC5D3E21}">
      <dgm:prSet custT="1"/>
      <dgm:spPr/>
      <dgm:t>
        <a:bodyPr/>
        <a:lstStyle/>
        <a:p>
          <a:r>
            <a:rPr lang="en-US" sz="1400" b="1" i="0" baseline="0" dirty="0"/>
            <a:t>Alert Fatigue</a:t>
          </a:r>
          <a:endParaRPr lang="en-IN" sz="1400" dirty="0"/>
        </a:p>
      </dgm:t>
    </dgm:pt>
    <dgm:pt modelId="{35EF6043-2DC1-454D-AD9B-470B3E86F994}" type="parTrans" cxnId="{86A913CF-1688-44E1-A92F-A1DA461C9F4E}">
      <dgm:prSet/>
      <dgm:spPr/>
      <dgm:t>
        <a:bodyPr/>
        <a:lstStyle/>
        <a:p>
          <a:endParaRPr lang="en-IN"/>
        </a:p>
      </dgm:t>
    </dgm:pt>
    <dgm:pt modelId="{4E625CC3-6C04-4849-B13B-73D71FC4CE83}" type="sibTrans" cxnId="{86A913CF-1688-44E1-A92F-A1DA461C9F4E}">
      <dgm:prSet/>
      <dgm:spPr/>
      <dgm:t>
        <a:bodyPr/>
        <a:lstStyle/>
        <a:p>
          <a:endParaRPr lang="en-IN"/>
        </a:p>
      </dgm:t>
    </dgm:pt>
    <dgm:pt modelId="{BE205164-117B-4817-867B-01B334EFA6D6}">
      <dgm:prSet custT="1"/>
      <dgm:spPr/>
      <dgm:t>
        <a:bodyPr/>
        <a:lstStyle/>
        <a:p>
          <a:r>
            <a:rPr lang="en-US" sz="1050" b="0" i="0" baseline="0" dirty="0"/>
            <a:t>Excessive or irrelevant alerts desensitize clinicians, leading to missed critical notifications.</a:t>
          </a:r>
          <a:endParaRPr lang="en-IN" sz="1050" dirty="0"/>
        </a:p>
      </dgm:t>
    </dgm:pt>
    <dgm:pt modelId="{13389157-D331-41AA-9FD3-7F09F734DBCE}" type="parTrans" cxnId="{C0A6EC45-529D-4894-8068-EE52E7D72CB5}">
      <dgm:prSet/>
      <dgm:spPr/>
      <dgm:t>
        <a:bodyPr/>
        <a:lstStyle/>
        <a:p>
          <a:endParaRPr lang="en-IN"/>
        </a:p>
      </dgm:t>
    </dgm:pt>
    <dgm:pt modelId="{6290E08E-9935-4411-BC19-437A5B279BCE}" type="sibTrans" cxnId="{C0A6EC45-529D-4894-8068-EE52E7D72CB5}">
      <dgm:prSet/>
      <dgm:spPr/>
      <dgm:t>
        <a:bodyPr/>
        <a:lstStyle/>
        <a:p>
          <a:endParaRPr lang="en-IN"/>
        </a:p>
      </dgm:t>
    </dgm:pt>
    <dgm:pt modelId="{0F2E2A1F-920A-4EA8-B570-BB9C36713789}">
      <dgm:prSet custT="1"/>
      <dgm:spPr/>
      <dgm:t>
        <a:bodyPr/>
        <a:lstStyle/>
        <a:p>
          <a:r>
            <a:rPr lang="en-US" sz="1400" b="1" i="0" baseline="0" dirty="0"/>
            <a:t>Data Fragmentation</a:t>
          </a:r>
          <a:endParaRPr lang="en-IN" sz="1400" dirty="0"/>
        </a:p>
      </dgm:t>
    </dgm:pt>
    <dgm:pt modelId="{456A9445-89C8-4673-8955-C9C3F731C6D3}" type="parTrans" cxnId="{FA50A291-F4DB-43C8-B207-869CBEE03E88}">
      <dgm:prSet/>
      <dgm:spPr/>
      <dgm:t>
        <a:bodyPr/>
        <a:lstStyle/>
        <a:p>
          <a:endParaRPr lang="en-IN"/>
        </a:p>
      </dgm:t>
    </dgm:pt>
    <dgm:pt modelId="{4579D8B4-4D9E-4BF1-A74F-1F9CAE0EF7F9}" type="sibTrans" cxnId="{FA50A291-F4DB-43C8-B207-869CBEE03E88}">
      <dgm:prSet/>
      <dgm:spPr/>
      <dgm:t>
        <a:bodyPr/>
        <a:lstStyle/>
        <a:p>
          <a:endParaRPr lang="en-IN"/>
        </a:p>
      </dgm:t>
    </dgm:pt>
    <dgm:pt modelId="{2E002E00-463C-40C3-86ED-73A571EED663}">
      <dgm:prSet custT="1"/>
      <dgm:spPr/>
      <dgm:t>
        <a:bodyPr/>
        <a:lstStyle/>
        <a:p>
          <a:r>
            <a:rPr lang="en-US" sz="1050" b="0" i="0" baseline="0" dirty="0"/>
            <a:t>Lack of interoperability hampers seamless sharing of patient information.</a:t>
          </a:r>
          <a:endParaRPr lang="en-IN" sz="1050" dirty="0"/>
        </a:p>
      </dgm:t>
    </dgm:pt>
    <dgm:pt modelId="{2014AC9B-BD20-4738-B073-1A45D8E1AD87}" type="parTrans" cxnId="{9E7B0D98-6E68-4048-A7E9-71889068564C}">
      <dgm:prSet/>
      <dgm:spPr/>
      <dgm:t>
        <a:bodyPr/>
        <a:lstStyle/>
        <a:p>
          <a:endParaRPr lang="en-IN"/>
        </a:p>
      </dgm:t>
    </dgm:pt>
    <dgm:pt modelId="{58162652-8903-400F-A52A-B847871D9FEB}" type="sibTrans" cxnId="{9E7B0D98-6E68-4048-A7E9-71889068564C}">
      <dgm:prSet/>
      <dgm:spPr/>
      <dgm:t>
        <a:bodyPr/>
        <a:lstStyle/>
        <a:p>
          <a:endParaRPr lang="en-IN"/>
        </a:p>
      </dgm:t>
    </dgm:pt>
    <dgm:pt modelId="{8D3B4B7E-5634-4621-B789-407954B443E8}">
      <dgm:prSet custT="1"/>
      <dgm:spPr/>
      <dgm:t>
        <a:bodyPr/>
        <a:lstStyle/>
        <a:p>
          <a:r>
            <a:rPr lang="en-US" sz="1050" b="0" i="0" baseline="0" dirty="0"/>
            <a:t>Disjointed data can lead to incomplete records and unsafe care decisions.</a:t>
          </a:r>
          <a:endParaRPr lang="en-IN" sz="1050" dirty="0"/>
        </a:p>
      </dgm:t>
    </dgm:pt>
    <dgm:pt modelId="{C4EE79BD-5EB6-487D-9C9E-77F9332BA758}" type="parTrans" cxnId="{63032C85-C759-4E59-BD29-509263A35A59}">
      <dgm:prSet/>
      <dgm:spPr/>
      <dgm:t>
        <a:bodyPr/>
        <a:lstStyle/>
        <a:p>
          <a:endParaRPr lang="en-IN"/>
        </a:p>
      </dgm:t>
    </dgm:pt>
    <dgm:pt modelId="{11C2DB37-89D1-44E5-ACBE-A347E3454497}" type="sibTrans" cxnId="{63032C85-C759-4E59-BD29-509263A35A59}">
      <dgm:prSet/>
      <dgm:spPr/>
      <dgm:t>
        <a:bodyPr/>
        <a:lstStyle/>
        <a:p>
          <a:endParaRPr lang="en-IN"/>
        </a:p>
      </dgm:t>
    </dgm:pt>
    <dgm:pt modelId="{4B6861AC-3021-4C46-AD04-766FCC7E85F9}">
      <dgm:prSet custT="1"/>
      <dgm:spPr/>
      <dgm:t>
        <a:bodyPr/>
        <a:lstStyle/>
        <a:p>
          <a:r>
            <a:rPr lang="en-US" sz="1400" b="1" i="0" baseline="0" dirty="0"/>
            <a:t>Over-Reliance on Automation</a:t>
          </a:r>
          <a:endParaRPr lang="en-IN" sz="1400" dirty="0"/>
        </a:p>
      </dgm:t>
    </dgm:pt>
    <dgm:pt modelId="{0A25A449-3686-427C-81D6-2E6AA300F3AB}" type="parTrans" cxnId="{0B4EE450-A124-4AC2-95EE-8A68C50E9E3D}">
      <dgm:prSet/>
      <dgm:spPr/>
      <dgm:t>
        <a:bodyPr/>
        <a:lstStyle/>
        <a:p>
          <a:endParaRPr lang="en-IN"/>
        </a:p>
      </dgm:t>
    </dgm:pt>
    <dgm:pt modelId="{D3AD62DC-8608-4017-9155-8F0507E94EAA}" type="sibTrans" cxnId="{0B4EE450-A124-4AC2-95EE-8A68C50E9E3D}">
      <dgm:prSet/>
      <dgm:spPr/>
      <dgm:t>
        <a:bodyPr/>
        <a:lstStyle/>
        <a:p>
          <a:endParaRPr lang="en-IN"/>
        </a:p>
      </dgm:t>
    </dgm:pt>
    <dgm:pt modelId="{8146AC35-B5F0-4830-9250-E06CE003FE57}">
      <dgm:prSet custT="1"/>
      <dgm:spPr/>
      <dgm:t>
        <a:bodyPr/>
        <a:lstStyle/>
        <a:p>
          <a:r>
            <a:rPr lang="en-US" sz="1050" b="0" i="0" baseline="0" dirty="0"/>
            <a:t>Clinicians may depend too much on automated systems, overlooking critical judgment calls.</a:t>
          </a:r>
          <a:endParaRPr lang="en-IN" sz="1050" dirty="0"/>
        </a:p>
      </dgm:t>
    </dgm:pt>
    <dgm:pt modelId="{CE8B0A1A-BA73-4687-9EF5-F7522065AB61}" type="parTrans" cxnId="{BCE4D4F1-D2B6-4EBA-8107-41858E019BB4}">
      <dgm:prSet/>
      <dgm:spPr/>
      <dgm:t>
        <a:bodyPr/>
        <a:lstStyle/>
        <a:p>
          <a:endParaRPr lang="en-IN"/>
        </a:p>
      </dgm:t>
    </dgm:pt>
    <dgm:pt modelId="{8E6569D1-30B4-4952-9E71-885F11E8D06F}" type="sibTrans" cxnId="{BCE4D4F1-D2B6-4EBA-8107-41858E019BB4}">
      <dgm:prSet/>
      <dgm:spPr/>
      <dgm:t>
        <a:bodyPr/>
        <a:lstStyle/>
        <a:p>
          <a:endParaRPr lang="en-IN"/>
        </a:p>
      </dgm:t>
    </dgm:pt>
    <dgm:pt modelId="{AF2F0514-7426-45F7-B63A-E34CCCD3828F}">
      <dgm:prSet custT="1"/>
      <dgm:spPr/>
      <dgm:t>
        <a:bodyPr/>
        <a:lstStyle/>
        <a:p>
          <a:r>
            <a:rPr lang="en-US" sz="1400" b="1" i="0" baseline="0" dirty="0"/>
            <a:t>Inadequate Training </a:t>
          </a:r>
          <a:endParaRPr lang="en-IN" sz="1400" dirty="0"/>
        </a:p>
      </dgm:t>
    </dgm:pt>
    <dgm:pt modelId="{1FEF1117-070C-471C-80AA-00B00114D5AC}" type="parTrans" cxnId="{A87FE876-9953-44E6-A230-46C56B23D3AF}">
      <dgm:prSet/>
      <dgm:spPr/>
      <dgm:t>
        <a:bodyPr/>
        <a:lstStyle/>
        <a:p>
          <a:endParaRPr lang="en-IN"/>
        </a:p>
      </dgm:t>
    </dgm:pt>
    <dgm:pt modelId="{BBE1C608-9510-4215-9640-A5D819B279B8}" type="sibTrans" cxnId="{A87FE876-9953-44E6-A230-46C56B23D3AF}">
      <dgm:prSet/>
      <dgm:spPr/>
      <dgm:t>
        <a:bodyPr/>
        <a:lstStyle/>
        <a:p>
          <a:endParaRPr lang="en-IN"/>
        </a:p>
      </dgm:t>
    </dgm:pt>
    <dgm:pt modelId="{17DABBDE-A2C8-43C6-9561-9232A4AA40FF}">
      <dgm:prSet custT="1"/>
      <dgm:spPr/>
      <dgm:t>
        <a:bodyPr/>
        <a:lstStyle/>
        <a:p>
          <a:r>
            <a:rPr lang="en-US" sz="1050" b="0" i="0" baseline="0" dirty="0"/>
            <a:t>Limited training increases user errors, especially during transitions or updates.</a:t>
          </a:r>
          <a:endParaRPr lang="en-IN" sz="1050" dirty="0"/>
        </a:p>
      </dgm:t>
    </dgm:pt>
    <dgm:pt modelId="{CCF73CF2-F922-43E9-9F1F-CCD8F91C17D1}" type="parTrans" cxnId="{F921C28E-C006-4D21-ADAE-BCD9A6D129CE}">
      <dgm:prSet/>
      <dgm:spPr/>
      <dgm:t>
        <a:bodyPr/>
        <a:lstStyle/>
        <a:p>
          <a:endParaRPr lang="en-IN"/>
        </a:p>
      </dgm:t>
    </dgm:pt>
    <dgm:pt modelId="{39EB7E72-427F-4747-92DD-CF8CFE931544}" type="sibTrans" cxnId="{F921C28E-C006-4D21-ADAE-BCD9A6D129CE}">
      <dgm:prSet/>
      <dgm:spPr/>
      <dgm:t>
        <a:bodyPr/>
        <a:lstStyle/>
        <a:p>
          <a:endParaRPr lang="en-IN"/>
        </a:p>
      </dgm:t>
    </dgm:pt>
    <dgm:pt modelId="{7C97AFB4-026B-4BA0-AB4B-A957BEB0D03E}">
      <dgm:prSet custT="1"/>
      <dgm:spPr/>
      <dgm:t>
        <a:bodyPr/>
        <a:lstStyle/>
        <a:p>
          <a:r>
            <a:rPr lang="en-US" sz="1400" b="1" i="0" baseline="0" dirty="0"/>
            <a:t>Cost and Resource Barriers </a:t>
          </a:r>
          <a:endParaRPr lang="en-IN" sz="1400" dirty="0"/>
        </a:p>
      </dgm:t>
    </dgm:pt>
    <dgm:pt modelId="{B602128B-FF7A-43C9-BAF8-3D8765EB6955}" type="parTrans" cxnId="{A801A8A6-1802-488E-AE69-CD315AA86C0C}">
      <dgm:prSet/>
      <dgm:spPr/>
      <dgm:t>
        <a:bodyPr/>
        <a:lstStyle/>
        <a:p>
          <a:endParaRPr lang="en-IN"/>
        </a:p>
      </dgm:t>
    </dgm:pt>
    <dgm:pt modelId="{5B702E71-E687-4DB6-9F01-F753B00B8EA2}" type="sibTrans" cxnId="{A801A8A6-1802-488E-AE69-CD315AA86C0C}">
      <dgm:prSet/>
      <dgm:spPr/>
      <dgm:t>
        <a:bodyPr/>
        <a:lstStyle/>
        <a:p>
          <a:endParaRPr lang="en-IN"/>
        </a:p>
      </dgm:t>
    </dgm:pt>
    <dgm:pt modelId="{B6924BFD-A38D-4344-82B2-3F2F7505CD25}">
      <dgm:prSet custT="1"/>
      <dgm:spPr/>
      <dgm:t>
        <a:bodyPr/>
        <a:lstStyle/>
        <a:p>
          <a:r>
            <a:rPr lang="en-US" sz="1050" b="0" i="0" baseline="0" dirty="0"/>
            <a:t>High costs deter smaller hospitals from implementing safety improvements.</a:t>
          </a:r>
          <a:endParaRPr lang="en-IN" sz="1050" dirty="0"/>
        </a:p>
      </dgm:t>
    </dgm:pt>
    <dgm:pt modelId="{34A949CF-BF6A-44AD-A077-BCBCB42D1F6B}" type="parTrans" cxnId="{DA51E063-8292-4B0D-A460-FD1888E5695F}">
      <dgm:prSet/>
      <dgm:spPr/>
      <dgm:t>
        <a:bodyPr/>
        <a:lstStyle/>
        <a:p>
          <a:endParaRPr lang="en-IN"/>
        </a:p>
      </dgm:t>
    </dgm:pt>
    <dgm:pt modelId="{15D24EC0-F5CE-4956-A281-4E41BF34A68E}" type="sibTrans" cxnId="{DA51E063-8292-4B0D-A460-FD1888E5695F}">
      <dgm:prSet/>
      <dgm:spPr/>
      <dgm:t>
        <a:bodyPr/>
        <a:lstStyle/>
        <a:p>
          <a:endParaRPr lang="en-IN"/>
        </a:p>
      </dgm:t>
    </dgm:pt>
    <dgm:pt modelId="{E3F725B5-B252-49CB-8DEB-96C09F7654F4}">
      <dgm:prSet custT="1"/>
      <dgm:spPr/>
      <dgm:t>
        <a:bodyPr/>
        <a:lstStyle/>
        <a:p>
          <a:r>
            <a:rPr lang="en-US" sz="1400" b="1" i="0" baseline="0" dirty="0"/>
            <a:t>User Dissatisfaction </a:t>
          </a:r>
          <a:endParaRPr lang="en-IN" sz="1400" dirty="0"/>
        </a:p>
      </dgm:t>
    </dgm:pt>
    <dgm:pt modelId="{41F0DD04-03D3-4145-8978-7B26585BF56A}" type="parTrans" cxnId="{F8DAFA91-B4A9-4573-9658-B96BE5449866}">
      <dgm:prSet/>
      <dgm:spPr/>
      <dgm:t>
        <a:bodyPr/>
        <a:lstStyle/>
        <a:p>
          <a:endParaRPr lang="en-IN"/>
        </a:p>
      </dgm:t>
    </dgm:pt>
    <dgm:pt modelId="{BB83C225-E236-454E-B652-68E13F925F76}" type="sibTrans" cxnId="{F8DAFA91-B4A9-4573-9658-B96BE5449866}">
      <dgm:prSet/>
      <dgm:spPr/>
      <dgm:t>
        <a:bodyPr/>
        <a:lstStyle/>
        <a:p>
          <a:endParaRPr lang="en-IN"/>
        </a:p>
      </dgm:t>
    </dgm:pt>
    <dgm:pt modelId="{2A0558DD-74D1-46CA-9392-99B9245E4770}">
      <dgm:prSet custT="1"/>
      <dgm:spPr/>
      <dgm:t>
        <a:bodyPr/>
        <a:lstStyle/>
        <a:p>
          <a:r>
            <a:rPr lang="en-US" sz="1050" b="0" i="0" baseline="0" dirty="0"/>
            <a:t>Negative experiences with EHRs lead to burnout and reduced focus on patient care.</a:t>
          </a:r>
          <a:endParaRPr lang="en-IN" sz="1050" dirty="0"/>
        </a:p>
      </dgm:t>
    </dgm:pt>
    <dgm:pt modelId="{9A6DBC4A-CD49-43C9-A117-2268AFF29C74}" type="parTrans" cxnId="{6B9EF878-EF57-45B5-A5B2-272B36203EEC}">
      <dgm:prSet/>
      <dgm:spPr/>
      <dgm:t>
        <a:bodyPr/>
        <a:lstStyle/>
        <a:p>
          <a:endParaRPr lang="en-IN"/>
        </a:p>
      </dgm:t>
    </dgm:pt>
    <dgm:pt modelId="{BDA5BD4A-1F64-4C83-8D10-3BF1C7133928}" type="sibTrans" cxnId="{6B9EF878-EF57-45B5-A5B2-272B36203EEC}">
      <dgm:prSet/>
      <dgm:spPr/>
      <dgm:t>
        <a:bodyPr/>
        <a:lstStyle/>
        <a:p>
          <a:endParaRPr lang="en-IN"/>
        </a:p>
      </dgm:t>
    </dgm:pt>
    <dgm:pt modelId="{84F3D4A4-44B5-4967-84E7-720C99EA8C4E}">
      <dgm:prSet custT="1"/>
      <dgm:spPr/>
      <dgm:t>
        <a:bodyPr/>
        <a:lstStyle/>
        <a:p>
          <a:r>
            <a:rPr lang="en-US" sz="1400" b="1" i="0" baseline="0" dirty="0"/>
            <a:t>Privacy and Security Risks Cybersecurity</a:t>
          </a:r>
          <a:endParaRPr lang="en-IN" sz="1400" dirty="0"/>
        </a:p>
      </dgm:t>
    </dgm:pt>
    <dgm:pt modelId="{BF73FA96-6EEB-4BCF-BAE4-026F6878C6DD}" type="parTrans" cxnId="{A37013E8-D85B-4624-A55E-08E8015AB4DA}">
      <dgm:prSet/>
      <dgm:spPr/>
      <dgm:t>
        <a:bodyPr/>
        <a:lstStyle/>
        <a:p>
          <a:endParaRPr lang="en-IN"/>
        </a:p>
      </dgm:t>
    </dgm:pt>
    <dgm:pt modelId="{293722D3-9512-4A6B-A592-1F4B4A88EE7C}" type="sibTrans" cxnId="{A37013E8-D85B-4624-A55E-08E8015AB4DA}">
      <dgm:prSet/>
      <dgm:spPr/>
      <dgm:t>
        <a:bodyPr/>
        <a:lstStyle/>
        <a:p>
          <a:endParaRPr lang="en-IN"/>
        </a:p>
      </dgm:t>
    </dgm:pt>
    <dgm:pt modelId="{9458D352-9734-4956-B142-108A57C123C8}">
      <dgm:prSet custT="1"/>
      <dgm:spPr/>
      <dgm:t>
        <a:bodyPr/>
        <a:lstStyle/>
        <a:p>
          <a:r>
            <a:rPr lang="en-US" sz="1050" b="0" i="0" baseline="0" dirty="0"/>
            <a:t>Vulnerabilities in EHRs can lead to data breaches, compromising patient trust and safety.</a:t>
          </a:r>
          <a:endParaRPr lang="en-IN" sz="1050" dirty="0"/>
        </a:p>
      </dgm:t>
    </dgm:pt>
    <dgm:pt modelId="{C2DC2DF9-172A-4D81-B860-E14A8177CE66}" type="parTrans" cxnId="{7AE2221C-1785-4285-8743-F5A38EA5CF46}">
      <dgm:prSet/>
      <dgm:spPr/>
      <dgm:t>
        <a:bodyPr/>
        <a:lstStyle/>
        <a:p>
          <a:endParaRPr lang="en-IN"/>
        </a:p>
      </dgm:t>
    </dgm:pt>
    <dgm:pt modelId="{03DC986B-0987-469B-B61C-CC75F818FE7A}" type="sibTrans" cxnId="{7AE2221C-1785-4285-8743-F5A38EA5CF46}">
      <dgm:prSet/>
      <dgm:spPr/>
      <dgm:t>
        <a:bodyPr/>
        <a:lstStyle/>
        <a:p>
          <a:endParaRPr lang="en-IN"/>
        </a:p>
      </dgm:t>
    </dgm:pt>
    <dgm:pt modelId="{C6482F7D-B2D1-4E18-9CFA-AB404E40CEBE}" type="pres">
      <dgm:prSet presAssocID="{B56CAF3D-61EA-4184-B702-A96A86D337D2}" presName="Name0" presStyleCnt="0">
        <dgm:presLayoutVars>
          <dgm:dir/>
          <dgm:resizeHandles val="exact"/>
        </dgm:presLayoutVars>
      </dgm:prSet>
      <dgm:spPr/>
    </dgm:pt>
    <dgm:pt modelId="{6E01CC8D-83EF-4077-AB12-44C3E0C25022}" type="pres">
      <dgm:prSet presAssocID="{1736BAB4-5400-40AB-9C80-C7310432AAFD}" presName="composite" presStyleCnt="0"/>
      <dgm:spPr/>
    </dgm:pt>
    <dgm:pt modelId="{4CA0B59E-231C-4122-BF99-E0891FFBB6B3}" type="pres">
      <dgm:prSet presAssocID="{1736BAB4-5400-40AB-9C80-C7310432AAFD}" presName="rect1" presStyleLbl="trAlignAcc1" presStyleIdx="0" presStyleCnt="12">
        <dgm:presLayoutVars>
          <dgm:bulletEnabled val="1"/>
        </dgm:presLayoutVars>
      </dgm:prSet>
      <dgm:spPr/>
    </dgm:pt>
    <dgm:pt modelId="{D0B794C6-D6FB-4C0C-88F9-75DB8AA6203A}" type="pres">
      <dgm:prSet presAssocID="{1736BAB4-5400-40AB-9C80-C7310432AAFD}" presName="rect2" presStyleLbl="fgImgPlace1" presStyleIdx="0" presStyleCnt="12"/>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l="-25000" r="-25000"/>
          </a:stretch>
        </a:blipFill>
      </dgm:spPr>
    </dgm:pt>
    <dgm:pt modelId="{2E38FCB9-6D81-4C4D-9FF8-6AE8F79B0821}" type="pres">
      <dgm:prSet presAssocID="{B9CC518B-D7F8-44A5-9BAB-CBF150EDAD2A}" presName="sibTrans" presStyleCnt="0"/>
      <dgm:spPr/>
    </dgm:pt>
    <dgm:pt modelId="{3C74AEF8-FF05-42A3-9296-976A375838F5}" type="pres">
      <dgm:prSet presAssocID="{4411935A-817F-4C8D-99F3-CBB78ED65E28}" presName="composite" presStyleCnt="0"/>
      <dgm:spPr/>
    </dgm:pt>
    <dgm:pt modelId="{E7867806-7C24-4200-B752-4ACB75C58D7F}" type="pres">
      <dgm:prSet presAssocID="{4411935A-817F-4C8D-99F3-CBB78ED65E28}" presName="rect1" presStyleLbl="trAlignAcc1" presStyleIdx="1" presStyleCnt="12">
        <dgm:presLayoutVars>
          <dgm:bulletEnabled val="1"/>
        </dgm:presLayoutVars>
      </dgm:prSet>
      <dgm:spPr/>
    </dgm:pt>
    <dgm:pt modelId="{C8F5D29D-F4FE-4F12-A471-BD3964AFB6D8}" type="pres">
      <dgm:prSet presAssocID="{4411935A-817F-4C8D-99F3-CBB78ED65E28}" presName="rect2" presStyleLbl="fgImgPlace1" presStyleIdx="1" presStyleCnt="12"/>
      <dgm:spPr>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63000" r="-63000"/>
          </a:stretch>
        </a:blipFill>
      </dgm:spPr>
    </dgm:pt>
    <dgm:pt modelId="{BB2B740B-1E0B-4B39-B14B-C8605A0397FA}" type="pres">
      <dgm:prSet presAssocID="{AC6BB31A-193A-440D-9334-904B5F95DA49}" presName="sibTrans" presStyleCnt="0"/>
      <dgm:spPr/>
    </dgm:pt>
    <dgm:pt modelId="{8D076A46-FB4B-4240-A031-BEC3BD11C772}" type="pres">
      <dgm:prSet presAssocID="{DB9B376D-7598-4153-89FB-C223B3DEF33C}" presName="composite" presStyleCnt="0"/>
      <dgm:spPr/>
    </dgm:pt>
    <dgm:pt modelId="{7980B465-38CA-47E9-893E-80F198F8F45D}" type="pres">
      <dgm:prSet presAssocID="{DB9B376D-7598-4153-89FB-C223B3DEF33C}" presName="rect1" presStyleLbl="trAlignAcc1" presStyleIdx="2" presStyleCnt="12">
        <dgm:presLayoutVars>
          <dgm:bulletEnabled val="1"/>
        </dgm:presLayoutVars>
      </dgm:prSet>
      <dgm:spPr/>
    </dgm:pt>
    <dgm:pt modelId="{F90213AB-217A-4C2E-B528-292425BB565E}" type="pres">
      <dgm:prSet presAssocID="{DB9B376D-7598-4153-89FB-C223B3DEF33C}" presName="rect2" presStyleLbl="fgImgPlace1" presStyleIdx="2" presStyleCnt="12"/>
      <dgm:spPr>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dgm:spPr>
    </dgm:pt>
    <dgm:pt modelId="{75A7C9B2-6360-4A47-B86E-D83E5E33B6D4}" type="pres">
      <dgm:prSet presAssocID="{61E103D7-E6AB-410A-B0B5-7AB217C28D73}" presName="sibTrans" presStyleCnt="0"/>
      <dgm:spPr/>
    </dgm:pt>
    <dgm:pt modelId="{12BEB36E-F91A-4B42-90FF-34A76BB9F209}" type="pres">
      <dgm:prSet presAssocID="{BA2FB5D3-6AC3-407F-86E5-B4A656C32D5D}" presName="composite" presStyleCnt="0"/>
      <dgm:spPr/>
    </dgm:pt>
    <dgm:pt modelId="{FDEF8FE7-A2EF-49B1-994A-1232D58FD53A}" type="pres">
      <dgm:prSet presAssocID="{BA2FB5D3-6AC3-407F-86E5-B4A656C32D5D}" presName="rect1" presStyleLbl="trAlignAcc1" presStyleIdx="3" presStyleCnt="12">
        <dgm:presLayoutVars>
          <dgm:bulletEnabled val="1"/>
        </dgm:presLayoutVars>
      </dgm:prSet>
      <dgm:spPr/>
    </dgm:pt>
    <dgm:pt modelId="{6F02632D-02DE-49FE-A08C-3AB4C624782F}" type="pres">
      <dgm:prSet presAssocID="{BA2FB5D3-6AC3-407F-86E5-B4A656C32D5D}" presName="rect2" presStyleLbl="fgImgPlace1" presStyleIdx="3" presStyleCnt="12"/>
      <dgm:spPr>
        <a:blipFill>
          <a:blip xmlns:r="http://schemas.openxmlformats.org/officeDocument/2006/relationships" r:embed="rId4">
            <a:duotone>
              <a:schemeClr val="accent5">
                <a:hueOff val="0"/>
                <a:satOff val="0"/>
                <a:lumOff val="0"/>
                <a:alphaOff val="0"/>
                <a:shade val="20000"/>
                <a:satMod val="200000"/>
              </a:schemeClr>
              <a:schemeClr val="accent5">
                <a:hueOff val="0"/>
                <a:satOff val="0"/>
                <a:lumOff val="0"/>
                <a:alphaOff val="0"/>
                <a:tint val="12000"/>
                <a:satMod val="190000"/>
              </a:schemeClr>
            </a:duotone>
          </a:blip>
          <a:srcRect/>
          <a:stretch>
            <a:fillRect l="-25000" r="-25000"/>
          </a:stretch>
        </a:blipFill>
      </dgm:spPr>
    </dgm:pt>
    <dgm:pt modelId="{ABF4ABCE-B89A-4F63-95CE-8AC732136B73}" type="pres">
      <dgm:prSet presAssocID="{584A0F7E-3FCA-4BB8-B8A0-6003D74874EA}" presName="sibTrans" presStyleCnt="0"/>
      <dgm:spPr/>
    </dgm:pt>
    <dgm:pt modelId="{06B486A0-3C18-4F59-B236-A8464AB5165E}" type="pres">
      <dgm:prSet presAssocID="{44EDF608-B1CA-488D-B6DC-C3CD9B9864EC}" presName="composite" presStyleCnt="0"/>
      <dgm:spPr/>
    </dgm:pt>
    <dgm:pt modelId="{24610C01-BB50-4426-9182-F2FED873B4EA}" type="pres">
      <dgm:prSet presAssocID="{44EDF608-B1CA-488D-B6DC-C3CD9B9864EC}" presName="rect1" presStyleLbl="trAlignAcc1" presStyleIdx="4" presStyleCnt="12" custScaleY="109963">
        <dgm:presLayoutVars>
          <dgm:bulletEnabled val="1"/>
        </dgm:presLayoutVars>
      </dgm:prSet>
      <dgm:spPr/>
    </dgm:pt>
    <dgm:pt modelId="{5D2D7925-1982-45B8-8D6F-7F8ECF3A8E42}" type="pres">
      <dgm:prSet presAssocID="{44EDF608-B1CA-488D-B6DC-C3CD9B9864EC}" presName="rect2" presStyleLbl="fgImgPlace1" presStyleIdx="4" presStyleCnt="12"/>
      <dgm:spPr>
        <a:blipFill>
          <a:blip xmlns:r="http://schemas.openxmlformats.org/officeDocument/2006/relationships" r:embed="rId5">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dgm:spPr>
    </dgm:pt>
    <dgm:pt modelId="{732B97D8-4799-4CA9-8741-650F13DAD07E}" type="pres">
      <dgm:prSet presAssocID="{227D18BA-1552-4D2E-8617-962ADD05D90E}" presName="sibTrans" presStyleCnt="0"/>
      <dgm:spPr/>
    </dgm:pt>
    <dgm:pt modelId="{728FE3C3-FAF2-4D3E-A253-DECBAA4EFF1C}" type="pres">
      <dgm:prSet presAssocID="{5B77E260-8D56-448B-923C-F38CCC5D3E21}" presName="composite" presStyleCnt="0"/>
      <dgm:spPr/>
    </dgm:pt>
    <dgm:pt modelId="{58A065EF-D9E8-49EC-A465-E523C09EBCB8}" type="pres">
      <dgm:prSet presAssocID="{5B77E260-8D56-448B-923C-F38CCC5D3E21}" presName="rect1" presStyleLbl="trAlignAcc1" presStyleIdx="5" presStyleCnt="12">
        <dgm:presLayoutVars>
          <dgm:bulletEnabled val="1"/>
        </dgm:presLayoutVars>
      </dgm:prSet>
      <dgm:spPr/>
    </dgm:pt>
    <dgm:pt modelId="{C8B84F05-7578-47A9-A892-FD912442AA73}" type="pres">
      <dgm:prSet presAssocID="{5B77E260-8D56-448B-923C-F38CCC5D3E21}" presName="rect2" presStyleLbl="fgImgPlace1" presStyleIdx="5" presStyleCnt="12"/>
      <dgm:spPr>
        <a:blipFill>
          <a:blip xmlns:r="http://schemas.openxmlformats.org/officeDocument/2006/relationships" r:embed="rId6">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61000" r="-61000"/>
          </a:stretch>
        </a:blipFill>
      </dgm:spPr>
    </dgm:pt>
    <dgm:pt modelId="{618A4C8D-AB40-453E-81EB-D6B5387754DB}" type="pres">
      <dgm:prSet presAssocID="{4E625CC3-6C04-4849-B13B-73D71FC4CE83}" presName="sibTrans" presStyleCnt="0"/>
      <dgm:spPr/>
    </dgm:pt>
    <dgm:pt modelId="{C877FD75-CEEA-4245-9AC1-B6368276283C}" type="pres">
      <dgm:prSet presAssocID="{0F2E2A1F-920A-4EA8-B570-BB9C36713789}" presName="composite" presStyleCnt="0"/>
      <dgm:spPr/>
    </dgm:pt>
    <dgm:pt modelId="{569A0B8A-2846-4D89-A724-D9ECEACF2E8B}" type="pres">
      <dgm:prSet presAssocID="{0F2E2A1F-920A-4EA8-B570-BB9C36713789}" presName="rect1" presStyleLbl="trAlignAcc1" presStyleIdx="6" presStyleCnt="12">
        <dgm:presLayoutVars>
          <dgm:bulletEnabled val="1"/>
        </dgm:presLayoutVars>
      </dgm:prSet>
      <dgm:spPr/>
    </dgm:pt>
    <dgm:pt modelId="{D22D3F2F-A8A9-4766-83C0-206BE8618416}" type="pres">
      <dgm:prSet presAssocID="{0F2E2A1F-920A-4EA8-B570-BB9C36713789}" presName="rect2" presStyleLbl="fgImgPlace1" presStyleIdx="6" presStyleCnt="12"/>
      <dgm:spPr>
        <a:blipFill dpi="0" rotWithShape="1">
          <a:blip xmlns:r="http://schemas.openxmlformats.org/officeDocument/2006/relationships" r:embed="rId7">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6FD57998-5E28-4619-A873-47C2F8E3EA51}" type="pres">
      <dgm:prSet presAssocID="{4579D8B4-4D9E-4BF1-A74F-1F9CAE0EF7F9}" presName="sibTrans" presStyleCnt="0"/>
      <dgm:spPr/>
    </dgm:pt>
    <dgm:pt modelId="{B1C1BFE2-5EDF-454B-B148-1CEF5E0AA73B}" type="pres">
      <dgm:prSet presAssocID="{4B6861AC-3021-4C46-AD04-766FCC7E85F9}" presName="composite" presStyleCnt="0"/>
      <dgm:spPr/>
    </dgm:pt>
    <dgm:pt modelId="{A704BAA5-1D96-49FD-AC60-FA4F641554F5}" type="pres">
      <dgm:prSet presAssocID="{4B6861AC-3021-4C46-AD04-766FCC7E85F9}" presName="rect1" presStyleLbl="trAlignAcc1" presStyleIdx="7" presStyleCnt="12">
        <dgm:presLayoutVars>
          <dgm:bulletEnabled val="1"/>
        </dgm:presLayoutVars>
      </dgm:prSet>
      <dgm:spPr/>
    </dgm:pt>
    <dgm:pt modelId="{4880F2AE-F8E4-4C48-A566-C243B3FE6FE4}" type="pres">
      <dgm:prSet presAssocID="{4B6861AC-3021-4C46-AD04-766FCC7E85F9}" presName="rect2" presStyleLbl="fgImgPlace1" presStyleIdx="7" presStyleCnt="12"/>
      <dgm:spPr>
        <a:blipFill>
          <a:blip xmlns:r="http://schemas.openxmlformats.org/officeDocument/2006/relationships" r:embed="rId8">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0" r="-20000"/>
          </a:stretch>
        </a:blipFill>
      </dgm:spPr>
    </dgm:pt>
    <dgm:pt modelId="{95724D7A-1CA7-4436-B3C6-59D17250C4CD}" type="pres">
      <dgm:prSet presAssocID="{D3AD62DC-8608-4017-9155-8F0507E94EAA}" presName="sibTrans" presStyleCnt="0"/>
      <dgm:spPr/>
    </dgm:pt>
    <dgm:pt modelId="{7D00D631-6ACA-43B5-9684-D6C9C153FD11}" type="pres">
      <dgm:prSet presAssocID="{AF2F0514-7426-45F7-B63A-E34CCCD3828F}" presName="composite" presStyleCnt="0"/>
      <dgm:spPr/>
    </dgm:pt>
    <dgm:pt modelId="{C576702F-19C5-4135-BFBF-0DB43FE47244}" type="pres">
      <dgm:prSet presAssocID="{AF2F0514-7426-45F7-B63A-E34CCCD3828F}" presName="rect1" presStyleLbl="trAlignAcc1" presStyleIdx="8" presStyleCnt="12">
        <dgm:presLayoutVars>
          <dgm:bulletEnabled val="1"/>
        </dgm:presLayoutVars>
      </dgm:prSet>
      <dgm:spPr/>
    </dgm:pt>
    <dgm:pt modelId="{6EF42F81-5C56-476E-B6B1-C5B238D6BBC6}" type="pres">
      <dgm:prSet presAssocID="{AF2F0514-7426-45F7-B63A-E34CCCD3828F}" presName="rect2" presStyleLbl="fgImgPlace1" presStyleIdx="8" presStyleCnt="12"/>
      <dgm:spPr>
        <a:blipFill>
          <a:blip xmlns:r="http://schemas.openxmlformats.org/officeDocument/2006/relationships" r:embed="rId9">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0" r="-20000"/>
          </a:stretch>
        </a:blipFill>
      </dgm:spPr>
    </dgm:pt>
    <dgm:pt modelId="{EB3E0BED-51FE-4B88-BC72-873C5914C721}" type="pres">
      <dgm:prSet presAssocID="{BBE1C608-9510-4215-9640-A5D819B279B8}" presName="sibTrans" presStyleCnt="0"/>
      <dgm:spPr/>
    </dgm:pt>
    <dgm:pt modelId="{5D965C5F-7539-48E0-A635-9E57313279DD}" type="pres">
      <dgm:prSet presAssocID="{7C97AFB4-026B-4BA0-AB4B-A957BEB0D03E}" presName="composite" presStyleCnt="0"/>
      <dgm:spPr/>
    </dgm:pt>
    <dgm:pt modelId="{2DF7FD43-AE4F-4594-A571-CB02D6BD2744}" type="pres">
      <dgm:prSet presAssocID="{7C97AFB4-026B-4BA0-AB4B-A957BEB0D03E}" presName="rect1" presStyleLbl="trAlignAcc1" presStyleIdx="9" presStyleCnt="12">
        <dgm:presLayoutVars>
          <dgm:bulletEnabled val="1"/>
        </dgm:presLayoutVars>
      </dgm:prSet>
      <dgm:spPr/>
    </dgm:pt>
    <dgm:pt modelId="{53BAB239-6D08-480A-B28D-DE0173768DC1}" type="pres">
      <dgm:prSet presAssocID="{7C97AFB4-026B-4BA0-AB4B-A957BEB0D03E}" presName="rect2" presStyleLbl="fgImgPlace1" presStyleIdx="9" presStyleCnt="12"/>
      <dgm:spPr>
        <a:blipFill>
          <a:blip xmlns:r="http://schemas.openxmlformats.org/officeDocument/2006/relationships" r:embed="rId10">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0" r="-20000"/>
          </a:stretch>
        </a:blipFill>
      </dgm:spPr>
    </dgm:pt>
    <dgm:pt modelId="{F9251E6E-10AB-4483-B5D2-AADCBE58D00A}" type="pres">
      <dgm:prSet presAssocID="{5B702E71-E687-4DB6-9F01-F753B00B8EA2}" presName="sibTrans" presStyleCnt="0"/>
      <dgm:spPr/>
    </dgm:pt>
    <dgm:pt modelId="{D05EA64B-403A-47B6-AE6F-BA91C0C8909B}" type="pres">
      <dgm:prSet presAssocID="{E3F725B5-B252-49CB-8DEB-96C09F7654F4}" presName="composite" presStyleCnt="0"/>
      <dgm:spPr/>
    </dgm:pt>
    <dgm:pt modelId="{168FEDFF-8847-4B1A-A70A-6D975359696E}" type="pres">
      <dgm:prSet presAssocID="{E3F725B5-B252-49CB-8DEB-96C09F7654F4}" presName="rect1" presStyleLbl="trAlignAcc1" presStyleIdx="10" presStyleCnt="12">
        <dgm:presLayoutVars>
          <dgm:bulletEnabled val="1"/>
        </dgm:presLayoutVars>
      </dgm:prSet>
      <dgm:spPr/>
    </dgm:pt>
    <dgm:pt modelId="{77EA4BF7-4013-44CF-B342-0EF2705C81FE}" type="pres">
      <dgm:prSet presAssocID="{E3F725B5-B252-49CB-8DEB-96C09F7654F4}" presName="rect2" presStyleLbl="fgImgPlace1" presStyleIdx="10" presStyleCnt="12"/>
      <dgm:spPr>
        <a:blipFill>
          <a:blip xmlns:r="http://schemas.openxmlformats.org/officeDocument/2006/relationships" r:embed="rId1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dgm:spPr>
    </dgm:pt>
    <dgm:pt modelId="{04E54DE8-4644-41C2-8B5F-53D6299C0A2B}" type="pres">
      <dgm:prSet presAssocID="{BB83C225-E236-454E-B652-68E13F925F76}" presName="sibTrans" presStyleCnt="0"/>
      <dgm:spPr/>
    </dgm:pt>
    <dgm:pt modelId="{7CE79FCC-0FDE-468C-A63C-2625ED906959}" type="pres">
      <dgm:prSet presAssocID="{84F3D4A4-44B5-4967-84E7-720C99EA8C4E}" presName="composite" presStyleCnt="0"/>
      <dgm:spPr/>
    </dgm:pt>
    <dgm:pt modelId="{99178952-BD34-4B1D-9D6D-C902298E1665}" type="pres">
      <dgm:prSet presAssocID="{84F3D4A4-44B5-4967-84E7-720C99EA8C4E}" presName="rect1" presStyleLbl="trAlignAcc1" presStyleIdx="11" presStyleCnt="12">
        <dgm:presLayoutVars>
          <dgm:bulletEnabled val="1"/>
        </dgm:presLayoutVars>
      </dgm:prSet>
      <dgm:spPr/>
    </dgm:pt>
    <dgm:pt modelId="{8A802D85-8852-4F35-AB86-6E44F44A016C}" type="pres">
      <dgm:prSet presAssocID="{84F3D4A4-44B5-4967-84E7-720C99EA8C4E}" presName="rect2" presStyleLbl="fgImgPlace1" presStyleIdx="11" presStyleCnt="12"/>
      <dgm:spPr>
        <a:blipFill>
          <a:blip xmlns:r="http://schemas.openxmlformats.org/officeDocument/2006/relationships" r:embed="rId1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dgm:spPr>
    </dgm:pt>
  </dgm:ptLst>
  <dgm:cxnLst>
    <dgm:cxn modelId="{F77E7816-CCBC-4DFC-BA66-07F2C1F0DE19}" type="presOf" srcId="{17DABBDE-A2C8-43C6-9561-9232A4AA40FF}" destId="{C576702F-19C5-4135-BFBF-0DB43FE47244}" srcOrd="0" destOrd="1" presId="urn:microsoft.com/office/officeart/2008/layout/PictureStrips"/>
    <dgm:cxn modelId="{465F3919-80D9-4434-9F4D-5A0F80433E1B}" srcId="{BA2FB5D3-6AC3-407F-86E5-B4A656C32D5D}" destId="{D48AAB3E-E888-4A54-AA65-4B3A445745DE}" srcOrd="1" destOrd="0" parTransId="{76D3395D-F99F-4CC9-8087-6C376BAEEE77}" sibTransId="{398D2F4C-D697-458E-A2A9-EEA050514C35}"/>
    <dgm:cxn modelId="{735C401A-662C-4B30-AA47-E14F200EBC3B}" srcId="{44EDF608-B1CA-488D-B6DC-C3CD9B9864EC}" destId="{ED2CCCC2-F712-4BA8-8027-9E41E2E16987}" srcOrd="1" destOrd="0" parTransId="{B6065926-0C0A-42AE-894B-CF8755C2A34D}" sibTransId="{24C2CB8E-FEF0-4BFE-AA64-DFDB90D325BA}"/>
    <dgm:cxn modelId="{7AE2221C-1785-4285-8743-F5A38EA5CF46}" srcId="{84F3D4A4-44B5-4967-84E7-720C99EA8C4E}" destId="{9458D352-9734-4956-B142-108A57C123C8}" srcOrd="0" destOrd="0" parTransId="{C2DC2DF9-172A-4D81-B860-E14A8177CE66}" sibTransId="{03DC986B-0987-469B-B61C-CC75F818FE7A}"/>
    <dgm:cxn modelId="{6061E71C-3982-4DF4-83B5-7B0B4C94D824}" type="presOf" srcId="{DB9B376D-7598-4153-89FB-C223B3DEF33C}" destId="{7980B465-38CA-47E9-893E-80F198F8F45D}" srcOrd="0" destOrd="0" presId="urn:microsoft.com/office/officeart/2008/layout/PictureStrips"/>
    <dgm:cxn modelId="{B608D022-FC37-4936-B243-34F57F912119}" type="presOf" srcId="{D48AAB3E-E888-4A54-AA65-4B3A445745DE}" destId="{FDEF8FE7-A2EF-49B1-994A-1232D58FD53A}" srcOrd="0" destOrd="2" presId="urn:microsoft.com/office/officeart/2008/layout/PictureStrips"/>
    <dgm:cxn modelId="{D9EF0923-9E74-4C2C-A1B5-E8DA2D3014D9}" type="presOf" srcId="{84F3D4A4-44B5-4967-84E7-720C99EA8C4E}" destId="{99178952-BD34-4B1D-9D6D-C902298E1665}" srcOrd="0" destOrd="0" presId="urn:microsoft.com/office/officeart/2008/layout/PictureStrips"/>
    <dgm:cxn modelId="{AB2EC024-6C86-4DE0-88EF-731F24D503D1}" type="presOf" srcId="{2A0558DD-74D1-46CA-9392-99B9245E4770}" destId="{168FEDFF-8847-4B1A-A70A-6D975359696E}" srcOrd="0" destOrd="1" presId="urn:microsoft.com/office/officeart/2008/layout/PictureStrips"/>
    <dgm:cxn modelId="{52A88F2A-C8FF-45FC-BBCD-FB0E656FEEC5}" type="presOf" srcId="{8146AC35-B5F0-4830-9250-E06CE003FE57}" destId="{A704BAA5-1D96-49FD-AC60-FA4F641554F5}" srcOrd="0" destOrd="1" presId="urn:microsoft.com/office/officeart/2008/layout/PictureStrips"/>
    <dgm:cxn modelId="{306B212E-21A2-4DBE-8182-EABFCF4C5567}" srcId="{B56CAF3D-61EA-4184-B702-A96A86D337D2}" destId="{BA2FB5D3-6AC3-407F-86E5-B4A656C32D5D}" srcOrd="3" destOrd="0" parTransId="{32669F39-302A-4241-B714-6D4EB786F484}" sibTransId="{584A0F7E-3FCA-4BB8-B8A0-6003D74874EA}"/>
    <dgm:cxn modelId="{F029D12F-5464-4F8C-8D82-2E03D83AF846}" srcId="{1736BAB4-5400-40AB-9C80-C7310432AAFD}" destId="{70B19810-E430-4869-800F-6572E478F7F5}" srcOrd="0" destOrd="0" parTransId="{E8B9CE67-B9A4-49AD-AB1E-99D15C65CDDD}" sibTransId="{0A45371A-A4F8-4693-8F7A-489444BB40AF}"/>
    <dgm:cxn modelId="{74F53134-3FEC-4BD7-92A6-FDF18FB1FE0F}" type="presOf" srcId="{AF2F0514-7426-45F7-B63A-E34CCCD3828F}" destId="{C576702F-19C5-4135-BFBF-0DB43FE47244}" srcOrd="0" destOrd="0" presId="urn:microsoft.com/office/officeart/2008/layout/PictureStrips"/>
    <dgm:cxn modelId="{07EE773C-70B8-4F8E-B5F3-7C918C2FA435}" srcId="{4411935A-817F-4C8D-99F3-CBB78ED65E28}" destId="{2D1330B7-9514-493B-9CAD-FC7B12051A62}" srcOrd="1" destOrd="0" parTransId="{0C9759F1-5E86-47AE-8E7D-1B60E6B8A509}" sibTransId="{57279022-4F56-4764-886D-FC8CC0E2B7BA}"/>
    <dgm:cxn modelId="{1465473D-1AEE-4721-AEB1-D9E3769ADA84}" srcId="{BA2FB5D3-6AC3-407F-86E5-B4A656C32D5D}" destId="{E919061C-02EE-4CBC-B42D-BFAB58F9B258}" srcOrd="0" destOrd="0" parTransId="{84CFC9C5-127E-447C-9A3E-4EAA8B639FDB}" sibTransId="{BD4C6A6F-55F7-4D6E-A9AB-43B3DC60BAD6}"/>
    <dgm:cxn modelId="{B446943E-0E28-49BF-8A44-F6CABBACD2BA}" srcId="{DB9B376D-7598-4153-89FB-C223B3DEF33C}" destId="{E0B76BAF-27C0-4790-9F9A-DF806E06749A}" srcOrd="0" destOrd="0" parTransId="{6784BED3-13BD-4E75-8F4A-154BC3409618}" sibTransId="{99E14B42-7EE4-4711-A036-4263342BAE26}"/>
    <dgm:cxn modelId="{EC328F40-7CBD-472D-86FB-BFF70155BF27}" type="presOf" srcId="{BA2FB5D3-6AC3-407F-86E5-B4A656C32D5D}" destId="{FDEF8FE7-A2EF-49B1-994A-1232D58FD53A}" srcOrd="0" destOrd="0" presId="urn:microsoft.com/office/officeart/2008/layout/PictureStrips"/>
    <dgm:cxn modelId="{B236D15C-A71D-410E-ACBB-CA6D962A6D6B}" type="presOf" srcId="{0F2E2A1F-920A-4EA8-B570-BB9C36713789}" destId="{569A0B8A-2846-4D89-A724-D9ECEACF2E8B}" srcOrd="0" destOrd="0" presId="urn:microsoft.com/office/officeart/2008/layout/PictureStrips"/>
    <dgm:cxn modelId="{DA17C65D-ADE0-4744-922E-863828B5AA6D}" type="presOf" srcId="{70B19810-E430-4869-800F-6572E478F7F5}" destId="{4CA0B59E-231C-4122-BF99-E0891FFBB6B3}" srcOrd="0" destOrd="1" presId="urn:microsoft.com/office/officeart/2008/layout/PictureStrips"/>
    <dgm:cxn modelId="{DA51E063-8292-4B0D-A460-FD1888E5695F}" srcId="{7C97AFB4-026B-4BA0-AB4B-A957BEB0D03E}" destId="{B6924BFD-A38D-4344-82B2-3F2F7505CD25}" srcOrd="0" destOrd="0" parTransId="{34A949CF-BF6A-44AD-A077-BCBCB42D1F6B}" sibTransId="{15D24EC0-F5CE-4956-A281-4E41BF34A68E}"/>
    <dgm:cxn modelId="{96C45364-A6FB-4C93-B0DD-D4BD65DD9A9B}" type="presOf" srcId="{9458D352-9734-4956-B142-108A57C123C8}" destId="{99178952-BD34-4B1D-9D6D-C902298E1665}" srcOrd="0" destOrd="1" presId="urn:microsoft.com/office/officeart/2008/layout/PictureStrips"/>
    <dgm:cxn modelId="{C0A6EC45-529D-4894-8068-EE52E7D72CB5}" srcId="{5B77E260-8D56-448B-923C-F38CCC5D3E21}" destId="{BE205164-117B-4817-867B-01B334EFA6D6}" srcOrd="0" destOrd="0" parTransId="{13389157-D331-41AA-9FD3-7F09F734DBCE}" sibTransId="{6290E08E-9935-4411-BC19-437A5B279BCE}"/>
    <dgm:cxn modelId="{A01BA36B-5035-49FA-89E7-D602646E8057}" type="presOf" srcId="{4411935A-817F-4C8D-99F3-CBB78ED65E28}" destId="{E7867806-7C24-4200-B752-4ACB75C58D7F}" srcOrd="0" destOrd="0" presId="urn:microsoft.com/office/officeart/2008/layout/PictureStrips"/>
    <dgm:cxn modelId="{F09E174F-0785-4509-A171-ADE8C5BBCAAD}" type="presOf" srcId="{2E002E00-463C-40C3-86ED-73A571EED663}" destId="{569A0B8A-2846-4D89-A724-D9ECEACF2E8B}" srcOrd="0" destOrd="1" presId="urn:microsoft.com/office/officeart/2008/layout/PictureStrips"/>
    <dgm:cxn modelId="{0B4EE450-A124-4AC2-95EE-8A68C50E9E3D}" srcId="{B56CAF3D-61EA-4184-B702-A96A86D337D2}" destId="{4B6861AC-3021-4C46-AD04-766FCC7E85F9}" srcOrd="7" destOrd="0" parTransId="{0A25A449-3686-427C-81D6-2E6AA300F3AB}" sibTransId="{D3AD62DC-8608-4017-9155-8F0507E94EAA}"/>
    <dgm:cxn modelId="{87635375-861E-4B25-A922-F37CDE08FF5E}" type="presOf" srcId="{8D3B4B7E-5634-4621-B789-407954B443E8}" destId="{569A0B8A-2846-4D89-A724-D9ECEACF2E8B}" srcOrd="0" destOrd="2" presId="urn:microsoft.com/office/officeart/2008/layout/PictureStrips"/>
    <dgm:cxn modelId="{47FB4256-9A7A-46D7-BFEB-5956C54A7AC0}" type="presOf" srcId="{E919061C-02EE-4CBC-B42D-BFAB58F9B258}" destId="{FDEF8FE7-A2EF-49B1-994A-1232D58FD53A}" srcOrd="0" destOrd="1" presId="urn:microsoft.com/office/officeart/2008/layout/PictureStrips"/>
    <dgm:cxn modelId="{A87FE876-9953-44E6-A230-46C56B23D3AF}" srcId="{B56CAF3D-61EA-4184-B702-A96A86D337D2}" destId="{AF2F0514-7426-45F7-B63A-E34CCCD3828F}" srcOrd="8" destOrd="0" parTransId="{1FEF1117-070C-471C-80AA-00B00114D5AC}" sibTransId="{BBE1C608-9510-4215-9640-A5D819B279B8}"/>
    <dgm:cxn modelId="{317B0377-7219-41B2-BDAB-09A2D4619FE3}" type="presOf" srcId="{44EDF608-B1CA-488D-B6DC-C3CD9B9864EC}" destId="{24610C01-BB50-4426-9182-F2FED873B4EA}" srcOrd="0" destOrd="0" presId="urn:microsoft.com/office/officeart/2008/layout/PictureStrips"/>
    <dgm:cxn modelId="{DD620D77-1202-46F9-8AF5-21F42C6D4919}" type="presOf" srcId="{BE205164-117B-4817-867B-01B334EFA6D6}" destId="{58A065EF-D9E8-49EC-A465-E523C09EBCB8}" srcOrd="0" destOrd="1" presId="urn:microsoft.com/office/officeart/2008/layout/PictureStrips"/>
    <dgm:cxn modelId="{6B9EF878-EF57-45B5-A5B2-272B36203EEC}" srcId="{E3F725B5-B252-49CB-8DEB-96C09F7654F4}" destId="{2A0558DD-74D1-46CA-9392-99B9245E4770}" srcOrd="0" destOrd="0" parTransId="{9A6DBC4A-CD49-43C9-A117-2268AFF29C74}" sibTransId="{BDA5BD4A-1F64-4C83-8D10-3BF1C7133928}"/>
    <dgm:cxn modelId="{30BBB87D-A6D2-45FB-B652-6EF4FFE1DD97}" type="presOf" srcId="{07A2E431-5012-4964-BF1D-5F3BFCDB6C42}" destId="{4CA0B59E-231C-4122-BF99-E0891FFBB6B3}" srcOrd="0" destOrd="2" presId="urn:microsoft.com/office/officeart/2008/layout/PictureStrips"/>
    <dgm:cxn modelId="{73019781-2143-40EC-BED6-CF8A8737231D}" type="presOf" srcId="{5B77E260-8D56-448B-923C-F38CCC5D3E21}" destId="{58A065EF-D9E8-49EC-A465-E523C09EBCB8}" srcOrd="0" destOrd="0" presId="urn:microsoft.com/office/officeart/2008/layout/PictureStrips"/>
    <dgm:cxn modelId="{63032C85-C759-4E59-BD29-509263A35A59}" srcId="{0F2E2A1F-920A-4EA8-B570-BB9C36713789}" destId="{8D3B4B7E-5634-4621-B789-407954B443E8}" srcOrd="1" destOrd="0" parTransId="{C4EE79BD-5EB6-487D-9C9E-77F9332BA758}" sibTransId="{11C2DB37-89D1-44E5-ACBE-A347E3454497}"/>
    <dgm:cxn modelId="{F92FA989-675B-488C-AB35-5DF61EF2CA16}" srcId="{B56CAF3D-61EA-4184-B702-A96A86D337D2}" destId="{4411935A-817F-4C8D-99F3-CBB78ED65E28}" srcOrd="1" destOrd="0" parTransId="{0FDA3C61-6555-499B-8C3F-6A519FDA62E3}" sibTransId="{AC6BB31A-193A-440D-9334-904B5F95DA49}"/>
    <dgm:cxn modelId="{6ECA9E8E-9ABC-4C32-AC21-17A8D6F16285}" type="presOf" srcId="{4B6861AC-3021-4C46-AD04-766FCC7E85F9}" destId="{A704BAA5-1D96-49FD-AC60-FA4F641554F5}" srcOrd="0" destOrd="0" presId="urn:microsoft.com/office/officeart/2008/layout/PictureStrips"/>
    <dgm:cxn modelId="{F921C28E-C006-4D21-ADAE-BCD9A6D129CE}" srcId="{AF2F0514-7426-45F7-B63A-E34CCCD3828F}" destId="{17DABBDE-A2C8-43C6-9561-9232A4AA40FF}" srcOrd="0" destOrd="0" parTransId="{CCF73CF2-F922-43E9-9F1F-CCD8F91C17D1}" sibTransId="{39EB7E72-427F-4747-92DD-CF8CFE931544}"/>
    <dgm:cxn modelId="{FA50A291-F4DB-43C8-B207-869CBEE03E88}" srcId="{B56CAF3D-61EA-4184-B702-A96A86D337D2}" destId="{0F2E2A1F-920A-4EA8-B570-BB9C36713789}" srcOrd="6" destOrd="0" parTransId="{456A9445-89C8-4673-8955-C9C3F731C6D3}" sibTransId="{4579D8B4-4D9E-4BF1-A74F-1F9CAE0EF7F9}"/>
    <dgm:cxn modelId="{F8DAFA91-B4A9-4573-9658-B96BE5449866}" srcId="{B56CAF3D-61EA-4184-B702-A96A86D337D2}" destId="{E3F725B5-B252-49CB-8DEB-96C09F7654F4}" srcOrd="10" destOrd="0" parTransId="{41F0DD04-03D3-4145-8978-7B26585BF56A}" sibTransId="{BB83C225-E236-454E-B652-68E13F925F76}"/>
    <dgm:cxn modelId="{9E7B0D98-6E68-4048-A7E9-71889068564C}" srcId="{0F2E2A1F-920A-4EA8-B570-BB9C36713789}" destId="{2E002E00-463C-40C3-86ED-73A571EED663}" srcOrd="0" destOrd="0" parTransId="{2014AC9B-BD20-4738-B073-1A45D8E1AD87}" sibTransId="{58162652-8903-400F-A52A-B847871D9FEB}"/>
    <dgm:cxn modelId="{B98F339B-A567-4A72-A97F-B36825E447FA}" type="presOf" srcId="{1736BAB4-5400-40AB-9C80-C7310432AAFD}" destId="{4CA0B59E-231C-4122-BF99-E0891FFBB6B3}" srcOrd="0" destOrd="0" presId="urn:microsoft.com/office/officeart/2008/layout/PictureStrips"/>
    <dgm:cxn modelId="{EE30A9A0-A8BC-42F9-A64C-7FE58841CFD6}" srcId="{1736BAB4-5400-40AB-9C80-C7310432AAFD}" destId="{07A2E431-5012-4964-BF1D-5F3BFCDB6C42}" srcOrd="1" destOrd="0" parTransId="{2420BCA4-0838-4BBC-ABDF-1DA1252B505F}" sibTransId="{5CC0C6F0-E325-4C02-A255-E38CC633DE1D}"/>
    <dgm:cxn modelId="{A801A8A6-1802-488E-AE69-CD315AA86C0C}" srcId="{B56CAF3D-61EA-4184-B702-A96A86D337D2}" destId="{7C97AFB4-026B-4BA0-AB4B-A957BEB0D03E}" srcOrd="9" destOrd="0" parTransId="{B602128B-FF7A-43C9-BAF8-3D8765EB6955}" sibTransId="{5B702E71-E687-4DB6-9F01-F753B00B8EA2}"/>
    <dgm:cxn modelId="{B097FCB3-054B-4D23-B9DB-A9D240773DBA}" type="presOf" srcId="{B56CAF3D-61EA-4184-B702-A96A86D337D2}" destId="{C6482F7D-B2D1-4E18-9CFA-AB404E40CEBE}" srcOrd="0" destOrd="0" presId="urn:microsoft.com/office/officeart/2008/layout/PictureStrips"/>
    <dgm:cxn modelId="{3EF24FBF-BCC8-4878-A1FA-A070C73A6801}" srcId="{B56CAF3D-61EA-4184-B702-A96A86D337D2}" destId="{1736BAB4-5400-40AB-9C80-C7310432AAFD}" srcOrd="0" destOrd="0" parTransId="{B1F33420-E55F-4A43-9E8D-4B0EBA674A90}" sibTransId="{B9CC518B-D7F8-44A5-9BAB-CBF150EDAD2A}"/>
    <dgm:cxn modelId="{8B6931C0-E2B8-4468-ACB3-01064C3A1AF8}" type="presOf" srcId="{E3F725B5-B252-49CB-8DEB-96C09F7654F4}" destId="{168FEDFF-8847-4B1A-A70A-6D975359696E}" srcOrd="0" destOrd="0" presId="urn:microsoft.com/office/officeart/2008/layout/PictureStrips"/>
    <dgm:cxn modelId="{8BA5ABC0-AF0B-454A-9EAB-A978D437DDBE}" type="presOf" srcId="{2D1330B7-9514-493B-9CAD-FC7B12051A62}" destId="{E7867806-7C24-4200-B752-4ACB75C58D7F}" srcOrd="0" destOrd="2" presId="urn:microsoft.com/office/officeart/2008/layout/PictureStrips"/>
    <dgm:cxn modelId="{6A33E0C2-61EA-4255-BD7A-DABF25984DDE}" srcId="{44EDF608-B1CA-488D-B6DC-C3CD9B9864EC}" destId="{7393398C-FC5E-4CC7-8D61-373D3C74D703}" srcOrd="0" destOrd="0" parTransId="{9A58C1D0-D8D3-4CEF-A8AC-DC916A15D4A2}" sibTransId="{FD143F77-DAAC-44FE-B12B-DA1F7F0A6DD8}"/>
    <dgm:cxn modelId="{86A913CF-1688-44E1-A92F-A1DA461C9F4E}" srcId="{B56CAF3D-61EA-4184-B702-A96A86D337D2}" destId="{5B77E260-8D56-448B-923C-F38CCC5D3E21}" srcOrd="5" destOrd="0" parTransId="{35EF6043-2DC1-454D-AD9B-470B3E86F994}" sibTransId="{4E625CC3-6C04-4849-B13B-73D71FC4CE83}"/>
    <dgm:cxn modelId="{3E76C7CF-5679-42FF-BB5B-418606FC2763}" srcId="{B56CAF3D-61EA-4184-B702-A96A86D337D2}" destId="{44EDF608-B1CA-488D-B6DC-C3CD9B9864EC}" srcOrd="4" destOrd="0" parTransId="{EC1EB63B-6E29-43F2-8BA4-2C0C78E20CC6}" sibTransId="{227D18BA-1552-4D2E-8617-962ADD05D90E}"/>
    <dgm:cxn modelId="{ABD1B5D5-5E33-45E6-ACFE-D8FA4B5FEBE1}" srcId="{DB9B376D-7598-4153-89FB-C223B3DEF33C}" destId="{C5110392-9AFC-40D4-A021-8C59CD510061}" srcOrd="1" destOrd="0" parTransId="{663F03CA-6C0A-4E0F-869B-999ECC4E1525}" sibTransId="{B18613AD-1B8C-4F75-89E6-8F93EF9B45A0}"/>
    <dgm:cxn modelId="{4AFABFDF-F358-4BFF-8CF3-3A39AB4F7740}" type="presOf" srcId="{B6924BFD-A38D-4344-82B2-3F2F7505CD25}" destId="{2DF7FD43-AE4F-4594-A571-CB02D6BD2744}" srcOrd="0" destOrd="1" presId="urn:microsoft.com/office/officeart/2008/layout/PictureStrips"/>
    <dgm:cxn modelId="{0DF203E3-CBA3-4FA7-B419-15B4F5043026}" type="presOf" srcId="{7C97AFB4-026B-4BA0-AB4B-A957BEB0D03E}" destId="{2DF7FD43-AE4F-4594-A571-CB02D6BD2744}" srcOrd="0" destOrd="0" presId="urn:microsoft.com/office/officeart/2008/layout/PictureStrips"/>
    <dgm:cxn modelId="{41D7AFE3-0446-4978-BFEF-867ADC4C8DD5}" type="presOf" srcId="{7393398C-FC5E-4CC7-8D61-373D3C74D703}" destId="{24610C01-BB50-4426-9182-F2FED873B4EA}" srcOrd="0" destOrd="1" presId="urn:microsoft.com/office/officeart/2008/layout/PictureStrips"/>
    <dgm:cxn modelId="{1A2A25E6-37EC-467A-8532-6D2FD9F7D87D}" type="presOf" srcId="{E0B76BAF-27C0-4790-9F9A-DF806E06749A}" destId="{7980B465-38CA-47E9-893E-80F198F8F45D}" srcOrd="0" destOrd="1" presId="urn:microsoft.com/office/officeart/2008/layout/PictureStrips"/>
    <dgm:cxn modelId="{A37013E8-D85B-4624-A55E-08E8015AB4DA}" srcId="{B56CAF3D-61EA-4184-B702-A96A86D337D2}" destId="{84F3D4A4-44B5-4967-84E7-720C99EA8C4E}" srcOrd="11" destOrd="0" parTransId="{BF73FA96-6EEB-4BCF-BAE4-026F6878C6DD}" sibTransId="{293722D3-9512-4A6B-A592-1F4B4A88EE7C}"/>
    <dgm:cxn modelId="{537984E9-21FC-4671-9F82-76754DE53B65}" type="presOf" srcId="{ED2CCCC2-F712-4BA8-8027-9E41E2E16987}" destId="{24610C01-BB50-4426-9182-F2FED873B4EA}" srcOrd="0" destOrd="2" presId="urn:microsoft.com/office/officeart/2008/layout/PictureStrips"/>
    <dgm:cxn modelId="{BCE4D4F1-D2B6-4EBA-8107-41858E019BB4}" srcId="{4B6861AC-3021-4C46-AD04-766FCC7E85F9}" destId="{8146AC35-B5F0-4830-9250-E06CE003FE57}" srcOrd="0" destOrd="0" parTransId="{CE8B0A1A-BA73-4687-9EF5-F7522065AB61}" sibTransId="{8E6569D1-30B4-4952-9E71-885F11E8D06F}"/>
    <dgm:cxn modelId="{C2BFBAF6-9ADB-4409-A9F6-117F0EB8B2A0}" type="presOf" srcId="{C5110392-9AFC-40D4-A021-8C59CD510061}" destId="{7980B465-38CA-47E9-893E-80F198F8F45D}" srcOrd="0" destOrd="2" presId="urn:microsoft.com/office/officeart/2008/layout/PictureStrips"/>
    <dgm:cxn modelId="{25B19EF9-7D51-4207-98D4-6B64355E6733}" srcId="{4411935A-817F-4C8D-99F3-CBB78ED65E28}" destId="{0A7BF299-1A2F-4ECA-90F8-956955D4FE51}" srcOrd="0" destOrd="0" parTransId="{17CB62AA-26C0-4DD7-A70B-8453B073D02E}" sibTransId="{20257A50-A4F5-4564-B6A3-6B2724309784}"/>
    <dgm:cxn modelId="{8790A1F9-681B-4003-90F5-CE3AC67E3353}" srcId="{B56CAF3D-61EA-4184-B702-A96A86D337D2}" destId="{DB9B376D-7598-4153-89FB-C223B3DEF33C}" srcOrd="2" destOrd="0" parTransId="{55BEEA65-357F-4921-8938-7FA0C42B0AF6}" sibTransId="{61E103D7-E6AB-410A-B0B5-7AB217C28D73}"/>
    <dgm:cxn modelId="{B11369FB-FB04-4494-B308-B1799767467B}" type="presOf" srcId="{0A7BF299-1A2F-4ECA-90F8-956955D4FE51}" destId="{E7867806-7C24-4200-B752-4ACB75C58D7F}" srcOrd="0" destOrd="1" presId="urn:microsoft.com/office/officeart/2008/layout/PictureStrips"/>
    <dgm:cxn modelId="{53317FAF-FDB5-45FD-989D-52861501794F}" type="presParOf" srcId="{C6482F7D-B2D1-4E18-9CFA-AB404E40CEBE}" destId="{6E01CC8D-83EF-4077-AB12-44C3E0C25022}" srcOrd="0" destOrd="0" presId="urn:microsoft.com/office/officeart/2008/layout/PictureStrips"/>
    <dgm:cxn modelId="{E3B8CA2F-5D26-46A1-9C6F-4D6B2407B974}" type="presParOf" srcId="{6E01CC8D-83EF-4077-AB12-44C3E0C25022}" destId="{4CA0B59E-231C-4122-BF99-E0891FFBB6B3}" srcOrd="0" destOrd="0" presId="urn:microsoft.com/office/officeart/2008/layout/PictureStrips"/>
    <dgm:cxn modelId="{24796163-6FD3-46B0-A04B-026453F229AA}" type="presParOf" srcId="{6E01CC8D-83EF-4077-AB12-44C3E0C25022}" destId="{D0B794C6-D6FB-4C0C-88F9-75DB8AA6203A}" srcOrd="1" destOrd="0" presId="urn:microsoft.com/office/officeart/2008/layout/PictureStrips"/>
    <dgm:cxn modelId="{A48C58DC-CDFF-4794-975B-971AE51FBB90}" type="presParOf" srcId="{C6482F7D-B2D1-4E18-9CFA-AB404E40CEBE}" destId="{2E38FCB9-6D81-4C4D-9FF8-6AE8F79B0821}" srcOrd="1" destOrd="0" presId="urn:microsoft.com/office/officeart/2008/layout/PictureStrips"/>
    <dgm:cxn modelId="{62937DC7-08E6-4DD2-AFB4-E026D5D3572C}" type="presParOf" srcId="{C6482F7D-B2D1-4E18-9CFA-AB404E40CEBE}" destId="{3C74AEF8-FF05-42A3-9296-976A375838F5}" srcOrd="2" destOrd="0" presId="urn:microsoft.com/office/officeart/2008/layout/PictureStrips"/>
    <dgm:cxn modelId="{4C32EF65-8FE7-4B8C-8D63-0A65564FDF9E}" type="presParOf" srcId="{3C74AEF8-FF05-42A3-9296-976A375838F5}" destId="{E7867806-7C24-4200-B752-4ACB75C58D7F}" srcOrd="0" destOrd="0" presId="urn:microsoft.com/office/officeart/2008/layout/PictureStrips"/>
    <dgm:cxn modelId="{D5759870-A784-45A4-B39E-9D46BB9A9C34}" type="presParOf" srcId="{3C74AEF8-FF05-42A3-9296-976A375838F5}" destId="{C8F5D29D-F4FE-4F12-A471-BD3964AFB6D8}" srcOrd="1" destOrd="0" presId="urn:microsoft.com/office/officeart/2008/layout/PictureStrips"/>
    <dgm:cxn modelId="{5CFB3165-18D1-49A1-BF04-25A9ED047E4F}" type="presParOf" srcId="{C6482F7D-B2D1-4E18-9CFA-AB404E40CEBE}" destId="{BB2B740B-1E0B-4B39-B14B-C8605A0397FA}" srcOrd="3" destOrd="0" presId="urn:microsoft.com/office/officeart/2008/layout/PictureStrips"/>
    <dgm:cxn modelId="{08A13FCC-48DA-4DFF-A0E8-5DDD7783AC15}" type="presParOf" srcId="{C6482F7D-B2D1-4E18-9CFA-AB404E40CEBE}" destId="{8D076A46-FB4B-4240-A031-BEC3BD11C772}" srcOrd="4" destOrd="0" presId="urn:microsoft.com/office/officeart/2008/layout/PictureStrips"/>
    <dgm:cxn modelId="{6DFA871C-009A-4C5C-8667-06FE0718CF5D}" type="presParOf" srcId="{8D076A46-FB4B-4240-A031-BEC3BD11C772}" destId="{7980B465-38CA-47E9-893E-80F198F8F45D}" srcOrd="0" destOrd="0" presId="urn:microsoft.com/office/officeart/2008/layout/PictureStrips"/>
    <dgm:cxn modelId="{D8D3A942-2293-486E-93DC-00128CE1F161}" type="presParOf" srcId="{8D076A46-FB4B-4240-A031-BEC3BD11C772}" destId="{F90213AB-217A-4C2E-B528-292425BB565E}" srcOrd="1" destOrd="0" presId="urn:microsoft.com/office/officeart/2008/layout/PictureStrips"/>
    <dgm:cxn modelId="{AC7799C2-A794-484B-8066-B678C93EA0A2}" type="presParOf" srcId="{C6482F7D-B2D1-4E18-9CFA-AB404E40CEBE}" destId="{75A7C9B2-6360-4A47-B86E-D83E5E33B6D4}" srcOrd="5" destOrd="0" presId="urn:microsoft.com/office/officeart/2008/layout/PictureStrips"/>
    <dgm:cxn modelId="{42756403-AD95-4EB7-AE1A-DF53B8324FC8}" type="presParOf" srcId="{C6482F7D-B2D1-4E18-9CFA-AB404E40CEBE}" destId="{12BEB36E-F91A-4B42-90FF-34A76BB9F209}" srcOrd="6" destOrd="0" presId="urn:microsoft.com/office/officeart/2008/layout/PictureStrips"/>
    <dgm:cxn modelId="{10C67944-9AF7-4A3F-92B2-D1DF4EA6F3DF}" type="presParOf" srcId="{12BEB36E-F91A-4B42-90FF-34A76BB9F209}" destId="{FDEF8FE7-A2EF-49B1-994A-1232D58FD53A}" srcOrd="0" destOrd="0" presId="urn:microsoft.com/office/officeart/2008/layout/PictureStrips"/>
    <dgm:cxn modelId="{20E39A3B-8C53-4DFC-BDD1-0E58A076E35A}" type="presParOf" srcId="{12BEB36E-F91A-4B42-90FF-34A76BB9F209}" destId="{6F02632D-02DE-49FE-A08C-3AB4C624782F}" srcOrd="1" destOrd="0" presId="urn:microsoft.com/office/officeart/2008/layout/PictureStrips"/>
    <dgm:cxn modelId="{1CB8AB13-0F86-408F-AC6F-DA5288384040}" type="presParOf" srcId="{C6482F7D-B2D1-4E18-9CFA-AB404E40CEBE}" destId="{ABF4ABCE-B89A-4F63-95CE-8AC732136B73}" srcOrd="7" destOrd="0" presId="urn:microsoft.com/office/officeart/2008/layout/PictureStrips"/>
    <dgm:cxn modelId="{2F40BD2F-6F3E-4490-84AC-F68A8EE72EBC}" type="presParOf" srcId="{C6482F7D-B2D1-4E18-9CFA-AB404E40CEBE}" destId="{06B486A0-3C18-4F59-B236-A8464AB5165E}" srcOrd="8" destOrd="0" presId="urn:microsoft.com/office/officeart/2008/layout/PictureStrips"/>
    <dgm:cxn modelId="{316B227A-F817-4B05-845A-CFDE99E1AC56}" type="presParOf" srcId="{06B486A0-3C18-4F59-B236-A8464AB5165E}" destId="{24610C01-BB50-4426-9182-F2FED873B4EA}" srcOrd="0" destOrd="0" presId="urn:microsoft.com/office/officeart/2008/layout/PictureStrips"/>
    <dgm:cxn modelId="{E4E1560D-B7BC-475B-B2AC-482E025C3866}" type="presParOf" srcId="{06B486A0-3C18-4F59-B236-A8464AB5165E}" destId="{5D2D7925-1982-45B8-8D6F-7F8ECF3A8E42}" srcOrd="1" destOrd="0" presId="urn:microsoft.com/office/officeart/2008/layout/PictureStrips"/>
    <dgm:cxn modelId="{8589A4E6-FB1C-4635-8EAB-3926B621B05E}" type="presParOf" srcId="{C6482F7D-B2D1-4E18-9CFA-AB404E40CEBE}" destId="{732B97D8-4799-4CA9-8741-650F13DAD07E}" srcOrd="9" destOrd="0" presId="urn:microsoft.com/office/officeart/2008/layout/PictureStrips"/>
    <dgm:cxn modelId="{8BFB19B4-DB6E-423F-93C6-202AA2905EE7}" type="presParOf" srcId="{C6482F7D-B2D1-4E18-9CFA-AB404E40CEBE}" destId="{728FE3C3-FAF2-4D3E-A253-DECBAA4EFF1C}" srcOrd="10" destOrd="0" presId="urn:microsoft.com/office/officeart/2008/layout/PictureStrips"/>
    <dgm:cxn modelId="{9AA49E02-78D1-4B46-A0D6-BCD53E982F10}" type="presParOf" srcId="{728FE3C3-FAF2-4D3E-A253-DECBAA4EFF1C}" destId="{58A065EF-D9E8-49EC-A465-E523C09EBCB8}" srcOrd="0" destOrd="0" presId="urn:microsoft.com/office/officeart/2008/layout/PictureStrips"/>
    <dgm:cxn modelId="{3CDF3368-EDD7-4CCE-AA13-3F05A05569AF}" type="presParOf" srcId="{728FE3C3-FAF2-4D3E-A253-DECBAA4EFF1C}" destId="{C8B84F05-7578-47A9-A892-FD912442AA73}" srcOrd="1" destOrd="0" presId="urn:microsoft.com/office/officeart/2008/layout/PictureStrips"/>
    <dgm:cxn modelId="{98DA7DE9-4065-477F-997B-72D2752DA779}" type="presParOf" srcId="{C6482F7D-B2D1-4E18-9CFA-AB404E40CEBE}" destId="{618A4C8D-AB40-453E-81EB-D6B5387754DB}" srcOrd="11" destOrd="0" presId="urn:microsoft.com/office/officeart/2008/layout/PictureStrips"/>
    <dgm:cxn modelId="{C04C68B9-39F2-47D8-9855-29684B94715F}" type="presParOf" srcId="{C6482F7D-B2D1-4E18-9CFA-AB404E40CEBE}" destId="{C877FD75-CEEA-4245-9AC1-B6368276283C}" srcOrd="12" destOrd="0" presId="urn:microsoft.com/office/officeart/2008/layout/PictureStrips"/>
    <dgm:cxn modelId="{1A4E2331-7934-46DA-B961-EB254D1CAC6E}" type="presParOf" srcId="{C877FD75-CEEA-4245-9AC1-B6368276283C}" destId="{569A0B8A-2846-4D89-A724-D9ECEACF2E8B}" srcOrd="0" destOrd="0" presId="urn:microsoft.com/office/officeart/2008/layout/PictureStrips"/>
    <dgm:cxn modelId="{41C1587F-0999-4589-ABB0-C2D392633828}" type="presParOf" srcId="{C877FD75-CEEA-4245-9AC1-B6368276283C}" destId="{D22D3F2F-A8A9-4766-83C0-206BE8618416}" srcOrd="1" destOrd="0" presId="urn:microsoft.com/office/officeart/2008/layout/PictureStrips"/>
    <dgm:cxn modelId="{D472E1F6-FB79-419E-BCA7-B761BEC3ECD2}" type="presParOf" srcId="{C6482F7D-B2D1-4E18-9CFA-AB404E40CEBE}" destId="{6FD57998-5E28-4619-A873-47C2F8E3EA51}" srcOrd="13" destOrd="0" presId="urn:microsoft.com/office/officeart/2008/layout/PictureStrips"/>
    <dgm:cxn modelId="{330B09DD-3493-4599-8339-C1DAD2EF2D06}" type="presParOf" srcId="{C6482F7D-B2D1-4E18-9CFA-AB404E40CEBE}" destId="{B1C1BFE2-5EDF-454B-B148-1CEF5E0AA73B}" srcOrd="14" destOrd="0" presId="urn:microsoft.com/office/officeart/2008/layout/PictureStrips"/>
    <dgm:cxn modelId="{0756B402-550C-4251-8A91-CF3BB2CD8E06}" type="presParOf" srcId="{B1C1BFE2-5EDF-454B-B148-1CEF5E0AA73B}" destId="{A704BAA5-1D96-49FD-AC60-FA4F641554F5}" srcOrd="0" destOrd="0" presId="urn:microsoft.com/office/officeart/2008/layout/PictureStrips"/>
    <dgm:cxn modelId="{E2EB87FC-0735-474A-9659-150B5831DB44}" type="presParOf" srcId="{B1C1BFE2-5EDF-454B-B148-1CEF5E0AA73B}" destId="{4880F2AE-F8E4-4C48-A566-C243B3FE6FE4}" srcOrd="1" destOrd="0" presId="urn:microsoft.com/office/officeart/2008/layout/PictureStrips"/>
    <dgm:cxn modelId="{07BB7F10-704C-4F65-9A8D-C3A9026D548E}" type="presParOf" srcId="{C6482F7D-B2D1-4E18-9CFA-AB404E40CEBE}" destId="{95724D7A-1CA7-4436-B3C6-59D17250C4CD}" srcOrd="15" destOrd="0" presId="urn:microsoft.com/office/officeart/2008/layout/PictureStrips"/>
    <dgm:cxn modelId="{B7BA389D-D5C3-4C1E-B0D2-F5119DD8A2AD}" type="presParOf" srcId="{C6482F7D-B2D1-4E18-9CFA-AB404E40CEBE}" destId="{7D00D631-6ACA-43B5-9684-D6C9C153FD11}" srcOrd="16" destOrd="0" presId="urn:microsoft.com/office/officeart/2008/layout/PictureStrips"/>
    <dgm:cxn modelId="{35259CEB-AFEA-41B2-9CC5-0F4B57166179}" type="presParOf" srcId="{7D00D631-6ACA-43B5-9684-D6C9C153FD11}" destId="{C576702F-19C5-4135-BFBF-0DB43FE47244}" srcOrd="0" destOrd="0" presId="urn:microsoft.com/office/officeart/2008/layout/PictureStrips"/>
    <dgm:cxn modelId="{F391E10E-B9AD-4A9F-81A3-F0F0CB770FEE}" type="presParOf" srcId="{7D00D631-6ACA-43B5-9684-D6C9C153FD11}" destId="{6EF42F81-5C56-476E-B6B1-C5B238D6BBC6}" srcOrd="1" destOrd="0" presId="urn:microsoft.com/office/officeart/2008/layout/PictureStrips"/>
    <dgm:cxn modelId="{63FD9852-45B8-4CB3-8CC4-E845E8C415C1}" type="presParOf" srcId="{C6482F7D-B2D1-4E18-9CFA-AB404E40CEBE}" destId="{EB3E0BED-51FE-4B88-BC72-873C5914C721}" srcOrd="17" destOrd="0" presId="urn:microsoft.com/office/officeart/2008/layout/PictureStrips"/>
    <dgm:cxn modelId="{CEBE170C-29F9-499F-A0FC-B1AFE97940A5}" type="presParOf" srcId="{C6482F7D-B2D1-4E18-9CFA-AB404E40CEBE}" destId="{5D965C5F-7539-48E0-A635-9E57313279DD}" srcOrd="18" destOrd="0" presId="urn:microsoft.com/office/officeart/2008/layout/PictureStrips"/>
    <dgm:cxn modelId="{BBA82F82-687E-4FD7-B424-EE40A872C567}" type="presParOf" srcId="{5D965C5F-7539-48E0-A635-9E57313279DD}" destId="{2DF7FD43-AE4F-4594-A571-CB02D6BD2744}" srcOrd="0" destOrd="0" presId="urn:microsoft.com/office/officeart/2008/layout/PictureStrips"/>
    <dgm:cxn modelId="{C7588C62-8942-459B-9362-EBDA5553F28C}" type="presParOf" srcId="{5D965C5F-7539-48E0-A635-9E57313279DD}" destId="{53BAB239-6D08-480A-B28D-DE0173768DC1}" srcOrd="1" destOrd="0" presId="urn:microsoft.com/office/officeart/2008/layout/PictureStrips"/>
    <dgm:cxn modelId="{115CEBDF-6F4A-4971-91AE-B431ECC98A01}" type="presParOf" srcId="{C6482F7D-B2D1-4E18-9CFA-AB404E40CEBE}" destId="{F9251E6E-10AB-4483-B5D2-AADCBE58D00A}" srcOrd="19" destOrd="0" presId="urn:microsoft.com/office/officeart/2008/layout/PictureStrips"/>
    <dgm:cxn modelId="{5A51531A-4AB2-4556-A3CE-F4D35858C8BA}" type="presParOf" srcId="{C6482F7D-B2D1-4E18-9CFA-AB404E40CEBE}" destId="{D05EA64B-403A-47B6-AE6F-BA91C0C8909B}" srcOrd="20" destOrd="0" presId="urn:microsoft.com/office/officeart/2008/layout/PictureStrips"/>
    <dgm:cxn modelId="{21006B51-42C6-4A00-9762-D0A8154EA997}" type="presParOf" srcId="{D05EA64B-403A-47B6-AE6F-BA91C0C8909B}" destId="{168FEDFF-8847-4B1A-A70A-6D975359696E}" srcOrd="0" destOrd="0" presId="urn:microsoft.com/office/officeart/2008/layout/PictureStrips"/>
    <dgm:cxn modelId="{EBD23C81-9F14-4F55-9C04-6E40D53EC5EE}" type="presParOf" srcId="{D05EA64B-403A-47B6-AE6F-BA91C0C8909B}" destId="{77EA4BF7-4013-44CF-B342-0EF2705C81FE}" srcOrd="1" destOrd="0" presId="urn:microsoft.com/office/officeart/2008/layout/PictureStrips"/>
    <dgm:cxn modelId="{B2311ADB-694B-428F-945A-4EF83D96E72A}" type="presParOf" srcId="{C6482F7D-B2D1-4E18-9CFA-AB404E40CEBE}" destId="{04E54DE8-4644-41C2-8B5F-53D6299C0A2B}" srcOrd="21" destOrd="0" presId="urn:microsoft.com/office/officeart/2008/layout/PictureStrips"/>
    <dgm:cxn modelId="{9BF492C9-A829-43E3-8F9E-C15C32E03BBC}" type="presParOf" srcId="{C6482F7D-B2D1-4E18-9CFA-AB404E40CEBE}" destId="{7CE79FCC-0FDE-468C-A63C-2625ED906959}" srcOrd="22" destOrd="0" presId="urn:microsoft.com/office/officeart/2008/layout/PictureStrips"/>
    <dgm:cxn modelId="{367E2E76-521B-460F-BD4D-C71BCD6AF060}" type="presParOf" srcId="{7CE79FCC-0FDE-468C-A63C-2625ED906959}" destId="{99178952-BD34-4B1D-9D6D-C902298E1665}" srcOrd="0" destOrd="0" presId="urn:microsoft.com/office/officeart/2008/layout/PictureStrips"/>
    <dgm:cxn modelId="{6D44B08D-3F42-4354-AB27-E6D49DD85ACD}" type="presParOf" srcId="{7CE79FCC-0FDE-468C-A63C-2625ED906959}" destId="{8A802D85-8852-4F35-AB86-6E44F44A016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0D88D97-9126-4027-B038-CCD10C432AD0}"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n-IN"/>
        </a:p>
      </dgm:t>
    </dgm:pt>
    <dgm:pt modelId="{96AC4E78-A4B2-40EC-9341-865C78455696}">
      <dgm:prSet/>
      <dgm:spPr/>
      <dgm:t>
        <a:bodyPr/>
        <a:lstStyle/>
        <a:p>
          <a:r>
            <a:rPr lang="en-IN" b="1" dirty="0"/>
            <a:t>Standardization and Interoperability</a:t>
          </a:r>
          <a:endParaRPr lang="en-IN" dirty="0"/>
        </a:p>
      </dgm:t>
    </dgm:pt>
    <dgm:pt modelId="{A43A7C09-8343-4E0A-83F8-F99A63490766}" type="parTrans" cxnId="{05E6235D-2F62-43A7-A9E1-D72FF4428D7D}">
      <dgm:prSet/>
      <dgm:spPr/>
      <dgm:t>
        <a:bodyPr/>
        <a:lstStyle/>
        <a:p>
          <a:endParaRPr lang="en-IN"/>
        </a:p>
      </dgm:t>
    </dgm:pt>
    <dgm:pt modelId="{F3D401ED-DE21-4E8B-8091-676FB81BC87C}" type="sibTrans" cxnId="{05E6235D-2F62-43A7-A9E1-D72FF4428D7D}">
      <dgm:prSet/>
      <dgm:spPr/>
      <dgm:t>
        <a:bodyPr/>
        <a:lstStyle/>
        <a:p>
          <a:endParaRPr lang="en-IN"/>
        </a:p>
      </dgm:t>
    </dgm:pt>
    <dgm:pt modelId="{A2F78959-F0B0-4DD4-B8AB-BD7C6240A6D4}">
      <dgm:prSet/>
      <dgm:spPr/>
      <dgm:t>
        <a:bodyPr/>
        <a:lstStyle/>
        <a:p>
          <a:r>
            <a:rPr lang="en-IN" b="1" dirty="0"/>
            <a:t>Guidelines </a:t>
          </a:r>
          <a:endParaRPr lang="en-IN" dirty="0"/>
        </a:p>
      </dgm:t>
    </dgm:pt>
    <dgm:pt modelId="{B2551C6C-B286-4975-95DD-8D03C53042C7}" type="parTrans" cxnId="{DA5FC763-8D4D-4C02-988B-E6395F406BB4}">
      <dgm:prSet/>
      <dgm:spPr/>
      <dgm:t>
        <a:bodyPr/>
        <a:lstStyle/>
        <a:p>
          <a:endParaRPr lang="en-IN"/>
        </a:p>
      </dgm:t>
    </dgm:pt>
    <dgm:pt modelId="{A25886AC-0C8E-4711-8480-D31096F28BA2}" type="sibTrans" cxnId="{DA5FC763-8D4D-4C02-988B-E6395F406BB4}">
      <dgm:prSet/>
      <dgm:spPr/>
      <dgm:t>
        <a:bodyPr/>
        <a:lstStyle/>
        <a:p>
          <a:endParaRPr lang="en-IN"/>
        </a:p>
      </dgm:t>
    </dgm:pt>
    <dgm:pt modelId="{255278E4-4E28-49C9-AEFF-4C4C218DF22A}">
      <dgm:prSet/>
      <dgm:spPr/>
      <dgm:t>
        <a:bodyPr/>
        <a:lstStyle/>
        <a:p>
          <a:r>
            <a:rPr lang="en-IN" dirty="0"/>
            <a:t>NDHM promotes interoperable data formats like </a:t>
          </a:r>
          <a:r>
            <a:rPr lang="en-IN" b="1" dirty="0"/>
            <a:t>FHIR(Fast Healthcare Interoperability Resources</a:t>
          </a:r>
          <a:r>
            <a:rPr lang="en-IN" dirty="0"/>
            <a:t>.)</a:t>
          </a:r>
        </a:p>
      </dgm:t>
    </dgm:pt>
    <dgm:pt modelId="{5D025EA4-2DCA-4878-A2C9-2F554BFE7862}" type="parTrans" cxnId="{3689CC59-FEDD-465E-A54C-5BA00BB32AAD}">
      <dgm:prSet/>
      <dgm:spPr/>
      <dgm:t>
        <a:bodyPr/>
        <a:lstStyle/>
        <a:p>
          <a:endParaRPr lang="en-IN"/>
        </a:p>
      </dgm:t>
    </dgm:pt>
    <dgm:pt modelId="{04F63C11-F72F-4FC9-BA31-FD53F51C0E94}" type="sibTrans" cxnId="{3689CC59-FEDD-465E-A54C-5BA00BB32AAD}">
      <dgm:prSet/>
      <dgm:spPr/>
      <dgm:t>
        <a:bodyPr/>
        <a:lstStyle/>
        <a:p>
          <a:endParaRPr lang="en-IN"/>
        </a:p>
      </dgm:t>
    </dgm:pt>
    <dgm:pt modelId="{06DB9320-72ED-4814-97BA-5F6284BA19F0}">
      <dgm:prSet/>
      <dgm:spPr/>
      <dgm:t>
        <a:bodyPr/>
        <a:lstStyle/>
        <a:p>
          <a:r>
            <a:rPr lang="en-IN" b="1"/>
            <a:t>Implementation</a:t>
          </a:r>
          <a:r>
            <a:rPr lang="en-IN"/>
            <a:t> </a:t>
          </a:r>
        </a:p>
      </dgm:t>
    </dgm:pt>
    <dgm:pt modelId="{26788C4C-C4A4-431F-AECD-C1981E4F3C37}" type="parTrans" cxnId="{DD58A9DE-BA5B-4794-A04F-017518432792}">
      <dgm:prSet/>
      <dgm:spPr/>
      <dgm:t>
        <a:bodyPr/>
        <a:lstStyle/>
        <a:p>
          <a:endParaRPr lang="en-IN"/>
        </a:p>
      </dgm:t>
    </dgm:pt>
    <dgm:pt modelId="{B938C491-BDB0-4E93-9C08-8A462488CBE7}" type="sibTrans" cxnId="{DD58A9DE-BA5B-4794-A04F-017518432792}">
      <dgm:prSet/>
      <dgm:spPr/>
      <dgm:t>
        <a:bodyPr/>
        <a:lstStyle/>
        <a:p>
          <a:endParaRPr lang="en-IN"/>
        </a:p>
      </dgm:t>
    </dgm:pt>
    <dgm:pt modelId="{BACCE1CF-DB43-473C-9ED9-CE791C25C4A7}">
      <dgm:prSet/>
      <dgm:spPr/>
      <dgm:t>
        <a:bodyPr/>
        <a:lstStyle/>
        <a:p>
          <a:r>
            <a:rPr lang="en-IN" dirty="0"/>
            <a:t>Adopt </a:t>
          </a:r>
          <a:r>
            <a:rPr lang="en-IN" b="1" dirty="0"/>
            <a:t>FHIR-compliant systems</a:t>
          </a:r>
          <a:r>
            <a:rPr lang="en-IN" dirty="0"/>
            <a:t> for seamless data sharing and integration with </a:t>
          </a:r>
          <a:r>
            <a:rPr lang="en-IN" b="1" dirty="0"/>
            <a:t>National Health Stack (NHS)</a:t>
          </a:r>
          <a:r>
            <a:rPr lang="en-IN" dirty="0"/>
            <a:t>.</a:t>
          </a:r>
        </a:p>
      </dgm:t>
    </dgm:pt>
    <dgm:pt modelId="{7100A24A-E6ED-4F49-9511-14BC64B4008E}" type="parTrans" cxnId="{1D1F55C1-45BC-40A2-AAC1-6174844B012D}">
      <dgm:prSet/>
      <dgm:spPr/>
      <dgm:t>
        <a:bodyPr/>
        <a:lstStyle/>
        <a:p>
          <a:endParaRPr lang="en-IN"/>
        </a:p>
      </dgm:t>
    </dgm:pt>
    <dgm:pt modelId="{117862D9-426D-43C1-A002-02651E869B0E}" type="sibTrans" cxnId="{1D1F55C1-45BC-40A2-AAC1-6174844B012D}">
      <dgm:prSet/>
      <dgm:spPr/>
      <dgm:t>
        <a:bodyPr/>
        <a:lstStyle/>
        <a:p>
          <a:endParaRPr lang="en-IN"/>
        </a:p>
      </dgm:t>
    </dgm:pt>
    <dgm:pt modelId="{F269EDCF-B2B0-4F98-B725-ADB5257D935F}">
      <dgm:prSet/>
      <dgm:spPr/>
      <dgm:t>
        <a:bodyPr/>
        <a:lstStyle/>
        <a:p>
          <a:r>
            <a:rPr lang="en-IN" b="1" dirty="0">
              <a:solidFill>
                <a:srgbClr val="FF0000"/>
              </a:solidFill>
            </a:rPr>
            <a:t>Patient safety Impact</a:t>
          </a:r>
          <a:r>
            <a:rPr lang="en-IN" dirty="0">
              <a:solidFill>
                <a:srgbClr val="FF0000"/>
              </a:solidFill>
            </a:rPr>
            <a:t> </a:t>
          </a:r>
        </a:p>
      </dgm:t>
    </dgm:pt>
    <dgm:pt modelId="{F55EF4A5-7FF5-400F-A41F-51D335443469}" type="parTrans" cxnId="{DDF07E84-E81A-4046-9394-7C7A970C8E82}">
      <dgm:prSet/>
      <dgm:spPr/>
      <dgm:t>
        <a:bodyPr/>
        <a:lstStyle/>
        <a:p>
          <a:endParaRPr lang="en-IN"/>
        </a:p>
      </dgm:t>
    </dgm:pt>
    <dgm:pt modelId="{4F9AA85F-7DF8-4717-A017-627484D9AA64}" type="sibTrans" cxnId="{DDF07E84-E81A-4046-9394-7C7A970C8E82}">
      <dgm:prSet/>
      <dgm:spPr/>
      <dgm:t>
        <a:bodyPr/>
        <a:lstStyle/>
        <a:p>
          <a:endParaRPr lang="en-IN"/>
        </a:p>
      </dgm:t>
    </dgm:pt>
    <dgm:pt modelId="{D51F23F7-CBA0-402F-8D01-8D780058FE22}">
      <dgm:prSet/>
      <dgm:spPr/>
      <dgm:t>
        <a:bodyPr/>
        <a:lstStyle/>
        <a:p>
          <a:r>
            <a:rPr lang="en-IN" dirty="0"/>
            <a:t>Ensures </a:t>
          </a:r>
          <a:r>
            <a:rPr lang="en-IN" b="1" dirty="0"/>
            <a:t>comprehensive patient records</a:t>
          </a:r>
          <a:r>
            <a:rPr lang="en-IN" dirty="0"/>
            <a:t>, reduces data fragmentation, and minimizes errors.</a:t>
          </a:r>
        </a:p>
      </dgm:t>
    </dgm:pt>
    <dgm:pt modelId="{4F24440F-13A7-4E1C-A1D4-BCE632E50D1F}" type="parTrans" cxnId="{4BB3C875-2DFB-4EFF-888C-895983BFB141}">
      <dgm:prSet/>
      <dgm:spPr/>
      <dgm:t>
        <a:bodyPr/>
        <a:lstStyle/>
        <a:p>
          <a:endParaRPr lang="en-IN"/>
        </a:p>
      </dgm:t>
    </dgm:pt>
    <dgm:pt modelId="{25226668-DE7C-4CCB-ACDF-0BF7C1646A54}" type="sibTrans" cxnId="{4BB3C875-2DFB-4EFF-888C-895983BFB141}">
      <dgm:prSet/>
      <dgm:spPr/>
      <dgm:t>
        <a:bodyPr/>
        <a:lstStyle/>
        <a:p>
          <a:endParaRPr lang="en-IN"/>
        </a:p>
      </dgm:t>
    </dgm:pt>
    <dgm:pt modelId="{73B6D021-B4EB-45E3-8A32-8C65E01FCC7E}">
      <dgm:prSet/>
      <dgm:spPr/>
      <dgm:t>
        <a:bodyPr/>
        <a:lstStyle/>
        <a:p>
          <a:r>
            <a:rPr lang="en-US" b="1" dirty="0"/>
            <a:t>Data Privacy and Security</a:t>
          </a:r>
          <a:endParaRPr lang="en-IN" dirty="0"/>
        </a:p>
      </dgm:t>
    </dgm:pt>
    <dgm:pt modelId="{B930F484-DE5E-42F8-840E-A5B1605B2B30}" type="parTrans" cxnId="{BFCE5AF6-C0C0-4B3A-802A-8AF621C2DF3F}">
      <dgm:prSet/>
      <dgm:spPr/>
      <dgm:t>
        <a:bodyPr/>
        <a:lstStyle/>
        <a:p>
          <a:endParaRPr lang="en-IN"/>
        </a:p>
      </dgm:t>
    </dgm:pt>
    <dgm:pt modelId="{DC28A54A-769A-45BC-922D-4964621A944A}" type="sibTrans" cxnId="{BFCE5AF6-C0C0-4B3A-802A-8AF621C2DF3F}">
      <dgm:prSet/>
      <dgm:spPr/>
      <dgm:t>
        <a:bodyPr/>
        <a:lstStyle/>
        <a:p>
          <a:endParaRPr lang="en-IN"/>
        </a:p>
      </dgm:t>
    </dgm:pt>
    <dgm:pt modelId="{C51F16E4-1E27-43B5-89E3-A15E6E268F93}">
      <dgm:prSet/>
      <dgm:spPr/>
      <dgm:t>
        <a:bodyPr/>
        <a:lstStyle/>
        <a:p>
          <a:r>
            <a:rPr lang="en-US" b="1" dirty="0"/>
            <a:t>Guidelines</a:t>
          </a:r>
          <a:endParaRPr lang="en-IN" dirty="0"/>
        </a:p>
      </dgm:t>
    </dgm:pt>
    <dgm:pt modelId="{1490E66A-7033-42A0-8B3B-456D125AB4D0}" type="parTrans" cxnId="{F902CD47-009E-421A-AA25-7AE7AFED0264}">
      <dgm:prSet/>
      <dgm:spPr/>
      <dgm:t>
        <a:bodyPr/>
        <a:lstStyle/>
        <a:p>
          <a:endParaRPr lang="en-IN"/>
        </a:p>
      </dgm:t>
    </dgm:pt>
    <dgm:pt modelId="{95537433-369B-4E8A-9116-453F8A34C986}" type="sibTrans" cxnId="{F902CD47-009E-421A-AA25-7AE7AFED0264}">
      <dgm:prSet/>
      <dgm:spPr/>
      <dgm:t>
        <a:bodyPr/>
        <a:lstStyle/>
        <a:p>
          <a:endParaRPr lang="en-IN"/>
        </a:p>
      </dgm:t>
    </dgm:pt>
    <dgm:pt modelId="{1859E430-C5E9-40D3-B650-7CA9B6C1E825}">
      <dgm:prSet/>
      <dgm:spPr/>
      <dgm:t>
        <a:bodyPr/>
        <a:lstStyle/>
        <a:p>
          <a:r>
            <a:rPr lang="en-US" b="1" dirty="0"/>
            <a:t>Personal Data Protection Bill</a:t>
          </a:r>
          <a:r>
            <a:rPr lang="en-US" dirty="0"/>
            <a:t>, </a:t>
          </a:r>
          <a:r>
            <a:rPr lang="en-US" b="1" dirty="0"/>
            <a:t>NDHM</a:t>
          </a:r>
          <a:r>
            <a:rPr lang="en-US" dirty="0"/>
            <a:t>, and </a:t>
          </a:r>
          <a:r>
            <a:rPr lang="en-US" b="1" dirty="0"/>
            <a:t>EHR Standards</a:t>
          </a:r>
          <a:r>
            <a:rPr lang="en-US" dirty="0"/>
            <a:t> emphasize data security.</a:t>
          </a:r>
          <a:endParaRPr lang="en-IN" dirty="0"/>
        </a:p>
      </dgm:t>
    </dgm:pt>
    <dgm:pt modelId="{FAC14184-264F-4EB0-9EA9-542D117B1688}" type="parTrans" cxnId="{D7E35720-A53E-4239-B3E6-9729DB44FAEA}">
      <dgm:prSet/>
      <dgm:spPr/>
      <dgm:t>
        <a:bodyPr/>
        <a:lstStyle/>
        <a:p>
          <a:endParaRPr lang="en-IN"/>
        </a:p>
      </dgm:t>
    </dgm:pt>
    <dgm:pt modelId="{F938F625-4E5D-42DC-B402-9F8B692C485E}" type="sibTrans" cxnId="{D7E35720-A53E-4239-B3E6-9729DB44FAEA}">
      <dgm:prSet/>
      <dgm:spPr/>
      <dgm:t>
        <a:bodyPr/>
        <a:lstStyle/>
        <a:p>
          <a:endParaRPr lang="en-IN"/>
        </a:p>
      </dgm:t>
    </dgm:pt>
    <dgm:pt modelId="{5C2F964B-BD61-46FA-8B40-2A29EC8991E5}">
      <dgm:prSet/>
      <dgm:spPr/>
      <dgm:t>
        <a:bodyPr/>
        <a:lstStyle/>
        <a:p>
          <a:r>
            <a:rPr lang="en-US" b="1" dirty="0"/>
            <a:t>Implementation</a:t>
          </a:r>
          <a:r>
            <a:rPr lang="en-US" dirty="0"/>
            <a:t>: </a:t>
          </a:r>
          <a:endParaRPr lang="en-IN" dirty="0"/>
        </a:p>
      </dgm:t>
    </dgm:pt>
    <dgm:pt modelId="{A1DC9DE6-68CF-4F1E-A5ED-F4F9382A87A8}" type="parTrans" cxnId="{51A4619E-EDF9-43A1-9C9C-17E300816B22}">
      <dgm:prSet/>
      <dgm:spPr/>
      <dgm:t>
        <a:bodyPr/>
        <a:lstStyle/>
        <a:p>
          <a:endParaRPr lang="en-IN"/>
        </a:p>
      </dgm:t>
    </dgm:pt>
    <dgm:pt modelId="{BA065A1F-FBD2-42B6-AEFF-1283C90B4802}" type="sibTrans" cxnId="{51A4619E-EDF9-43A1-9C9C-17E300816B22}">
      <dgm:prSet/>
      <dgm:spPr/>
      <dgm:t>
        <a:bodyPr/>
        <a:lstStyle/>
        <a:p>
          <a:endParaRPr lang="en-IN"/>
        </a:p>
      </dgm:t>
    </dgm:pt>
    <dgm:pt modelId="{8FCF8564-439F-43EF-AC82-057B0EF95474}">
      <dgm:prSet/>
      <dgm:spPr/>
      <dgm:t>
        <a:bodyPr/>
        <a:lstStyle/>
        <a:p>
          <a:r>
            <a:rPr lang="en-US"/>
            <a:t>Use </a:t>
          </a:r>
          <a:r>
            <a:rPr lang="en-US" b="1"/>
            <a:t>encryption</a:t>
          </a:r>
          <a:r>
            <a:rPr lang="en-US"/>
            <a:t>, </a:t>
          </a:r>
          <a:r>
            <a:rPr lang="en-US" b="1"/>
            <a:t>multi-factor authentication</a:t>
          </a:r>
          <a:r>
            <a:rPr lang="en-US"/>
            <a:t>, and </a:t>
          </a:r>
          <a:r>
            <a:rPr lang="en-US" b="1"/>
            <a:t>HIE-CM</a:t>
          </a:r>
          <a:r>
            <a:rPr lang="en-US"/>
            <a:t> for </a:t>
          </a:r>
          <a:r>
            <a:rPr lang="en-US" b="1"/>
            <a:t>consent management</a:t>
          </a:r>
          <a:r>
            <a:rPr lang="en-US"/>
            <a:t>.</a:t>
          </a:r>
          <a:endParaRPr lang="en-IN"/>
        </a:p>
      </dgm:t>
    </dgm:pt>
    <dgm:pt modelId="{E6B562E7-8E3C-4EF0-936D-CE7055E57DEF}" type="parTrans" cxnId="{F867E7B2-5DFC-4C7C-8FAF-1015CC9EE93D}">
      <dgm:prSet/>
      <dgm:spPr/>
      <dgm:t>
        <a:bodyPr/>
        <a:lstStyle/>
        <a:p>
          <a:endParaRPr lang="en-IN"/>
        </a:p>
      </dgm:t>
    </dgm:pt>
    <dgm:pt modelId="{99B64671-D209-41B0-B5DA-33F017D2D8F1}" type="sibTrans" cxnId="{F867E7B2-5DFC-4C7C-8FAF-1015CC9EE93D}">
      <dgm:prSet/>
      <dgm:spPr/>
      <dgm:t>
        <a:bodyPr/>
        <a:lstStyle/>
        <a:p>
          <a:endParaRPr lang="en-IN"/>
        </a:p>
      </dgm:t>
    </dgm:pt>
    <dgm:pt modelId="{0752410D-4B9B-4F87-93EB-2B033DF2506A}">
      <dgm:prSet/>
      <dgm:spPr/>
      <dgm:t>
        <a:bodyPr/>
        <a:lstStyle/>
        <a:p>
          <a:r>
            <a:rPr lang="en-US" b="1" dirty="0">
              <a:solidFill>
                <a:srgbClr val="FF0000"/>
              </a:solidFill>
            </a:rPr>
            <a:t>Patient Safety Impact</a:t>
          </a:r>
          <a:endParaRPr lang="en-IN" dirty="0">
            <a:solidFill>
              <a:srgbClr val="FF0000"/>
            </a:solidFill>
          </a:endParaRPr>
        </a:p>
      </dgm:t>
    </dgm:pt>
    <dgm:pt modelId="{B8C118F9-717D-4EFD-9A18-C4AE4990EEDB}" type="parTrans" cxnId="{EE270BAC-D616-484E-989D-48058C6E8BF2}">
      <dgm:prSet/>
      <dgm:spPr/>
      <dgm:t>
        <a:bodyPr/>
        <a:lstStyle/>
        <a:p>
          <a:endParaRPr lang="en-IN"/>
        </a:p>
      </dgm:t>
    </dgm:pt>
    <dgm:pt modelId="{50421724-8C21-4024-8F5E-23C943A57EA6}" type="sibTrans" cxnId="{EE270BAC-D616-484E-989D-48058C6E8BF2}">
      <dgm:prSet/>
      <dgm:spPr/>
      <dgm:t>
        <a:bodyPr/>
        <a:lstStyle/>
        <a:p>
          <a:endParaRPr lang="en-IN"/>
        </a:p>
      </dgm:t>
    </dgm:pt>
    <dgm:pt modelId="{50486CB0-3D63-48F1-9980-E841DBE248E5}">
      <dgm:prSet/>
      <dgm:spPr/>
      <dgm:t>
        <a:bodyPr/>
        <a:lstStyle/>
        <a:p>
          <a:r>
            <a:rPr lang="en-US" b="1" dirty="0"/>
            <a:t>Protects patient data</a:t>
          </a:r>
          <a:r>
            <a:rPr lang="en-US" dirty="0"/>
            <a:t> from breaches and unauthorized access</a:t>
          </a:r>
          <a:endParaRPr lang="en-IN" dirty="0"/>
        </a:p>
      </dgm:t>
    </dgm:pt>
    <dgm:pt modelId="{016C5A1A-CDD8-43BD-A7AE-011480AB3FA6}" type="parTrans" cxnId="{C895EEBF-EB35-456D-8841-C217671E6B1B}">
      <dgm:prSet/>
      <dgm:spPr/>
      <dgm:t>
        <a:bodyPr/>
        <a:lstStyle/>
        <a:p>
          <a:endParaRPr lang="en-IN"/>
        </a:p>
      </dgm:t>
    </dgm:pt>
    <dgm:pt modelId="{BF07241E-6776-4165-863F-2BB88D617226}" type="sibTrans" cxnId="{C895EEBF-EB35-456D-8841-C217671E6B1B}">
      <dgm:prSet/>
      <dgm:spPr/>
      <dgm:t>
        <a:bodyPr/>
        <a:lstStyle/>
        <a:p>
          <a:endParaRPr lang="en-IN"/>
        </a:p>
      </dgm:t>
    </dgm:pt>
    <dgm:pt modelId="{DA9B2AF8-0024-4613-9301-E871D03E57DC}">
      <dgm:prSet/>
      <dgm:spPr/>
      <dgm:t>
        <a:bodyPr/>
        <a:lstStyle/>
        <a:p>
          <a:r>
            <a:rPr lang="en-IN" b="1"/>
            <a:t>Clinical Decision Support and Alerts</a:t>
          </a:r>
          <a:endParaRPr lang="en-IN"/>
        </a:p>
      </dgm:t>
    </dgm:pt>
    <dgm:pt modelId="{7B521298-A9DE-48E4-9AC1-9FCCAC8AEB88}" type="parTrans" cxnId="{C34018BE-1D3B-4704-9EE3-FD2AE83C500A}">
      <dgm:prSet/>
      <dgm:spPr/>
      <dgm:t>
        <a:bodyPr/>
        <a:lstStyle/>
        <a:p>
          <a:endParaRPr lang="en-IN"/>
        </a:p>
      </dgm:t>
    </dgm:pt>
    <dgm:pt modelId="{EDA652A7-F02F-4842-8028-AFE33DE04ACE}" type="sibTrans" cxnId="{C34018BE-1D3B-4704-9EE3-FD2AE83C500A}">
      <dgm:prSet/>
      <dgm:spPr/>
      <dgm:t>
        <a:bodyPr/>
        <a:lstStyle/>
        <a:p>
          <a:endParaRPr lang="en-IN"/>
        </a:p>
      </dgm:t>
    </dgm:pt>
    <dgm:pt modelId="{17F6948D-3888-464F-B3F1-D28629553E6B}">
      <dgm:prSet/>
      <dgm:spPr/>
      <dgm:t>
        <a:bodyPr/>
        <a:lstStyle/>
        <a:p>
          <a:r>
            <a:rPr lang="en-IN" b="1"/>
            <a:t>Guidelines </a:t>
          </a:r>
          <a:endParaRPr lang="en-IN"/>
        </a:p>
      </dgm:t>
    </dgm:pt>
    <dgm:pt modelId="{C7D5872A-3E3D-4E80-A93C-72DFF58C4228}" type="parTrans" cxnId="{CA563378-FFDA-42CB-8DA0-CBFCE0F7B6CA}">
      <dgm:prSet/>
      <dgm:spPr/>
      <dgm:t>
        <a:bodyPr/>
        <a:lstStyle/>
        <a:p>
          <a:endParaRPr lang="en-IN"/>
        </a:p>
      </dgm:t>
    </dgm:pt>
    <dgm:pt modelId="{1B06C098-CDF3-479E-A8B2-B1225501C364}" type="sibTrans" cxnId="{CA563378-FFDA-42CB-8DA0-CBFCE0F7B6CA}">
      <dgm:prSet/>
      <dgm:spPr/>
      <dgm:t>
        <a:bodyPr/>
        <a:lstStyle/>
        <a:p>
          <a:endParaRPr lang="en-IN"/>
        </a:p>
      </dgm:t>
    </dgm:pt>
    <dgm:pt modelId="{0E12811F-2C40-4929-81DE-9D63A052CF73}">
      <dgm:prSet/>
      <dgm:spPr/>
      <dgm:t>
        <a:bodyPr/>
        <a:lstStyle/>
        <a:p>
          <a:r>
            <a:rPr lang="en-IN"/>
            <a:t>NDHM and NABH promote integration of </a:t>
          </a:r>
          <a:r>
            <a:rPr lang="en-IN" b="1"/>
            <a:t>clinical decision support systems (CDSS)</a:t>
          </a:r>
          <a:r>
            <a:rPr lang="en-IN"/>
            <a:t>.</a:t>
          </a:r>
        </a:p>
      </dgm:t>
    </dgm:pt>
    <dgm:pt modelId="{F8524F64-0AB6-4BE6-8AF1-0CDAD99CD907}" type="parTrans" cxnId="{7D08C265-710B-42E6-B3EB-4B3EC1A1B0E1}">
      <dgm:prSet/>
      <dgm:spPr/>
      <dgm:t>
        <a:bodyPr/>
        <a:lstStyle/>
        <a:p>
          <a:endParaRPr lang="en-IN"/>
        </a:p>
      </dgm:t>
    </dgm:pt>
    <dgm:pt modelId="{6B555BCA-6ED6-4BB9-8857-79BE311F4935}" type="sibTrans" cxnId="{7D08C265-710B-42E6-B3EB-4B3EC1A1B0E1}">
      <dgm:prSet/>
      <dgm:spPr/>
      <dgm:t>
        <a:bodyPr/>
        <a:lstStyle/>
        <a:p>
          <a:endParaRPr lang="en-IN"/>
        </a:p>
      </dgm:t>
    </dgm:pt>
    <dgm:pt modelId="{1F02C1DC-577B-4596-991F-B5B4B2269C36}">
      <dgm:prSet/>
      <dgm:spPr/>
      <dgm:t>
        <a:bodyPr/>
        <a:lstStyle/>
        <a:p>
          <a:r>
            <a:rPr lang="en-IN" b="1"/>
            <a:t>Implementation</a:t>
          </a:r>
          <a:endParaRPr lang="en-IN"/>
        </a:p>
      </dgm:t>
    </dgm:pt>
    <dgm:pt modelId="{5008E0A1-69D9-49ED-AB5F-EC7AAAB4BFCE}" type="parTrans" cxnId="{71D4F5C6-1620-42CA-8035-F5FE8F36459A}">
      <dgm:prSet/>
      <dgm:spPr/>
      <dgm:t>
        <a:bodyPr/>
        <a:lstStyle/>
        <a:p>
          <a:endParaRPr lang="en-IN"/>
        </a:p>
      </dgm:t>
    </dgm:pt>
    <dgm:pt modelId="{51C731CD-979D-4269-95EB-9FCE124F5689}" type="sibTrans" cxnId="{71D4F5C6-1620-42CA-8035-F5FE8F36459A}">
      <dgm:prSet/>
      <dgm:spPr/>
      <dgm:t>
        <a:bodyPr/>
        <a:lstStyle/>
        <a:p>
          <a:endParaRPr lang="en-IN"/>
        </a:p>
      </dgm:t>
    </dgm:pt>
    <dgm:pt modelId="{8A94E731-3BE4-4005-808B-38D5B07BFE15}">
      <dgm:prSet/>
      <dgm:spPr/>
      <dgm:t>
        <a:bodyPr/>
        <a:lstStyle/>
        <a:p>
          <a:r>
            <a:rPr lang="en-IN"/>
            <a:t>Implement </a:t>
          </a:r>
          <a:r>
            <a:rPr lang="en-IN" b="1"/>
            <a:t>drug interaction alerts</a:t>
          </a:r>
          <a:r>
            <a:rPr lang="en-IN"/>
            <a:t> and </a:t>
          </a:r>
          <a:r>
            <a:rPr lang="en-IN" b="1"/>
            <a:t>guideline-based recommendations</a:t>
          </a:r>
          <a:r>
            <a:rPr lang="en-IN"/>
            <a:t> within EHR.</a:t>
          </a:r>
        </a:p>
      </dgm:t>
    </dgm:pt>
    <dgm:pt modelId="{BAF87E9A-1C1B-413D-B5A6-5823FD202A5D}" type="parTrans" cxnId="{FD555720-C6CA-4D4C-B0E9-E2D7FA06DCDE}">
      <dgm:prSet/>
      <dgm:spPr/>
      <dgm:t>
        <a:bodyPr/>
        <a:lstStyle/>
        <a:p>
          <a:endParaRPr lang="en-IN"/>
        </a:p>
      </dgm:t>
    </dgm:pt>
    <dgm:pt modelId="{ACD51114-140F-4300-B84E-E87F13664F17}" type="sibTrans" cxnId="{FD555720-C6CA-4D4C-B0E9-E2D7FA06DCDE}">
      <dgm:prSet/>
      <dgm:spPr/>
      <dgm:t>
        <a:bodyPr/>
        <a:lstStyle/>
        <a:p>
          <a:endParaRPr lang="en-IN"/>
        </a:p>
      </dgm:t>
    </dgm:pt>
    <dgm:pt modelId="{3A0C7C04-4D82-4FB0-BA94-7F0DB053CE81}">
      <dgm:prSet/>
      <dgm:spPr/>
      <dgm:t>
        <a:bodyPr/>
        <a:lstStyle/>
        <a:p>
          <a:r>
            <a:rPr lang="en-IN" b="1" dirty="0">
              <a:solidFill>
                <a:srgbClr val="FF0000"/>
              </a:solidFill>
            </a:rPr>
            <a:t>Patient Safety Impact</a:t>
          </a:r>
          <a:endParaRPr lang="en-IN" dirty="0">
            <a:solidFill>
              <a:srgbClr val="FF0000"/>
            </a:solidFill>
          </a:endParaRPr>
        </a:p>
      </dgm:t>
    </dgm:pt>
    <dgm:pt modelId="{C895B545-7743-4036-B225-241A9E282EE7}" type="parTrans" cxnId="{8C99E9DC-7876-4D1D-AB16-E2780F1C8985}">
      <dgm:prSet/>
      <dgm:spPr/>
      <dgm:t>
        <a:bodyPr/>
        <a:lstStyle/>
        <a:p>
          <a:endParaRPr lang="en-IN"/>
        </a:p>
      </dgm:t>
    </dgm:pt>
    <dgm:pt modelId="{4C468D38-655B-4E62-815B-808AA1877849}" type="sibTrans" cxnId="{8C99E9DC-7876-4D1D-AB16-E2780F1C8985}">
      <dgm:prSet/>
      <dgm:spPr/>
      <dgm:t>
        <a:bodyPr/>
        <a:lstStyle/>
        <a:p>
          <a:endParaRPr lang="en-IN"/>
        </a:p>
      </dgm:t>
    </dgm:pt>
    <dgm:pt modelId="{D6BDFB87-83B4-4616-9090-5F062E0EC165}">
      <dgm:prSet/>
      <dgm:spPr/>
      <dgm:t>
        <a:bodyPr/>
        <a:lstStyle/>
        <a:p>
          <a:r>
            <a:rPr lang="en-IN"/>
            <a:t>Reduces </a:t>
          </a:r>
          <a:r>
            <a:rPr lang="en-IN" b="1"/>
            <a:t>medication errors</a:t>
          </a:r>
          <a:r>
            <a:rPr lang="en-IN"/>
            <a:t>, improves adherence to clinical guidelines.</a:t>
          </a:r>
        </a:p>
      </dgm:t>
    </dgm:pt>
    <dgm:pt modelId="{DC0D6345-D5FC-49DB-A82D-5C3940F93D53}" type="parTrans" cxnId="{49C619DF-C8DF-43DB-8536-9F5ED615D746}">
      <dgm:prSet/>
      <dgm:spPr/>
      <dgm:t>
        <a:bodyPr/>
        <a:lstStyle/>
        <a:p>
          <a:endParaRPr lang="en-IN"/>
        </a:p>
      </dgm:t>
    </dgm:pt>
    <dgm:pt modelId="{3EA23E0C-2E24-4A77-83F5-9FC1608CBC86}" type="sibTrans" cxnId="{49C619DF-C8DF-43DB-8536-9F5ED615D746}">
      <dgm:prSet/>
      <dgm:spPr/>
      <dgm:t>
        <a:bodyPr/>
        <a:lstStyle/>
        <a:p>
          <a:endParaRPr lang="en-IN"/>
        </a:p>
      </dgm:t>
    </dgm:pt>
    <dgm:pt modelId="{6BB5DCA6-16B4-47B3-B257-F8DBCB95DE3D}" type="pres">
      <dgm:prSet presAssocID="{60D88D97-9126-4027-B038-CCD10C432AD0}" presName="Name0" presStyleCnt="0">
        <dgm:presLayoutVars>
          <dgm:dir/>
          <dgm:animLvl val="lvl"/>
          <dgm:resizeHandles val="exact"/>
        </dgm:presLayoutVars>
      </dgm:prSet>
      <dgm:spPr/>
    </dgm:pt>
    <dgm:pt modelId="{C693FE70-6CB9-44CF-82CE-6F52DD0770A6}" type="pres">
      <dgm:prSet presAssocID="{96AC4E78-A4B2-40EC-9341-865C78455696}" presName="composite" presStyleCnt="0"/>
      <dgm:spPr/>
    </dgm:pt>
    <dgm:pt modelId="{D014BD92-D8BD-4593-95FE-1A82918E24B3}" type="pres">
      <dgm:prSet presAssocID="{96AC4E78-A4B2-40EC-9341-865C78455696}" presName="parTx" presStyleLbl="alignNode1" presStyleIdx="0" presStyleCnt="3">
        <dgm:presLayoutVars>
          <dgm:chMax val="0"/>
          <dgm:chPref val="0"/>
          <dgm:bulletEnabled val="1"/>
        </dgm:presLayoutVars>
      </dgm:prSet>
      <dgm:spPr/>
    </dgm:pt>
    <dgm:pt modelId="{32A49806-8C38-40C8-B359-B402EE90DEC1}" type="pres">
      <dgm:prSet presAssocID="{96AC4E78-A4B2-40EC-9341-865C78455696}" presName="desTx" presStyleLbl="alignAccFollowNode1" presStyleIdx="0" presStyleCnt="3">
        <dgm:presLayoutVars>
          <dgm:bulletEnabled val="1"/>
        </dgm:presLayoutVars>
      </dgm:prSet>
      <dgm:spPr/>
    </dgm:pt>
    <dgm:pt modelId="{9E3A2951-90D2-44A9-B8D6-C0FBD5C719CF}" type="pres">
      <dgm:prSet presAssocID="{F3D401ED-DE21-4E8B-8091-676FB81BC87C}" presName="space" presStyleCnt="0"/>
      <dgm:spPr/>
    </dgm:pt>
    <dgm:pt modelId="{E941A24C-C00D-43D2-A5DE-8364A18BB0F2}" type="pres">
      <dgm:prSet presAssocID="{73B6D021-B4EB-45E3-8A32-8C65E01FCC7E}" presName="composite" presStyleCnt="0"/>
      <dgm:spPr/>
    </dgm:pt>
    <dgm:pt modelId="{8BC0D98D-6520-4CF7-BAF7-CC6C47EE8E43}" type="pres">
      <dgm:prSet presAssocID="{73B6D021-B4EB-45E3-8A32-8C65E01FCC7E}" presName="parTx" presStyleLbl="alignNode1" presStyleIdx="1" presStyleCnt="3">
        <dgm:presLayoutVars>
          <dgm:chMax val="0"/>
          <dgm:chPref val="0"/>
          <dgm:bulletEnabled val="1"/>
        </dgm:presLayoutVars>
      </dgm:prSet>
      <dgm:spPr/>
    </dgm:pt>
    <dgm:pt modelId="{F9BA8429-94D1-417F-88D8-D6115D16759C}" type="pres">
      <dgm:prSet presAssocID="{73B6D021-B4EB-45E3-8A32-8C65E01FCC7E}" presName="desTx" presStyleLbl="alignAccFollowNode1" presStyleIdx="1" presStyleCnt="3">
        <dgm:presLayoutVars>
          <dgm:bulletEnabled val="1"/>
        </dgm:presLayoutVars>
      </dgm:prSet>
      <dgm:spPr/>
    </dgm:pt>
    <dgm:pt modelId="{00EBE0B8-7391-4F1B-B3AF-F97B15FEF631}" type="pres">
      <dgm:prSet presAssocID="{DC28A54A-769A-45BC-922D-4964621A944A}" presName="space" presStyleCnt="0"/>
      <dgm:spPr/>
    </dgm:pt>
    <dgm:pt modelId="{62052E60-3484-45E3-93EF-47CD4D7348EA}" type="pres">
      <dgm:prSet presAssocID="{DA9B2AF8-0024-4613-9301-E871D03E57DC}" presName="composite" presStyleCnt="0"/>
      <dgm:spPr/>
    </dgm:pt>
    <dgm:pt modelId="{CA0A0EE3-07C7-4FE3-B1FD-E44C17780E37}" type="pres">
      <dgm:prSet presAssocID="{DA9B2AF8-0024-4613-9301-E871D03E57DC}" presName="parTx" presStyleLbl="alignNode1" presStyleIdx="2" presStyleCnt="3">
        <dgm:presLayoutVars>
          <dgm:chMax val="0"/>
          <dgm:chPref val="0"/>
          <dgm:bulletEnabled val="1"/>
        </dgm:presLayoutVars>
      </dgm:prSet>
      <dgm:spPr/>
    </dgm:pt>
    <dgm:pt modelId="{9E872DB8-7D34-42F1-8360-3B94C2B4ECFE}" type="pres">
      <dgm:prSet presAssocID="{DA9B2AF8-0024-4613-9301-E871D03E57DC}" presName="desTx" presStyleLbl="alignAccFollowNode1" presStyleIdx="2" presStyleCnt="3">
        <dgm:presLayoutVars>
          <dgm:bulletEnabled val="1"/>
        </dgm:presLayoutVars>
      </dgm:prSet>
      <dgm:spPr/>
    </dgm:pt>
  </dgm:ptLst>
  <dgm:cxnLst>
    <dgm:cxn modelId="{D8DAD602-B72C-4670-9301-D455F43B7693}" type="presOf" srcId="{8A94E731-3BE4-4005-808B-38D5B07BFE15}" destId="{9E872DB8-7D34-42F1-8360-3B94C2B4ECFE}" srcOrd="0" destOrd="3" presId="urn:microsoft.com/office/officeart/2005/8/layout/hList1"/>
    <dgm:cxn modelId="{91DB1012-8082-42A6-B72E-F597000C02A9}" type="presOf" srcId="{C51F16E4-1E27-43B5-89E3-A15E6E268F93}" destId="{F9BA8429-94D1-417F-88D8-D6115D16759C}" srcOrd="0" destOrd="0" presId="urn:microsoft.com/office/officeart/2005/8/layout/hList1"/>
    <dgm:cxn modelId="{B2EDAB1F-E089-43F4-8475-58A7EFA70725}" type="presOf" srcId="{1F02C1DC-577B-4596-991F-B5B4B2269C36}" destId="{9E872DB8-7D34-42F1-8360-3B94C2B4ECFE}" srcOrd="0" destOrd="2" presId="urn:microsoft.com/office/officeart/2005/8/layout/hList1"/>
    <dgm:cxn modelId="{57CE3420-9AC7-4700-A676-A50720E362D0}" type="presOf" srcId="{A2F78959-F0B0-4DD4-B8AB-BD7C6240A6D4}" destId="{32A49806-8C38-40C8-B359-B402EE90DEC1}" srcOrd="0" destOrd="0" presId="urn:microsoft.com/office/officeart/2005/8/layout/hList1"/>
    <dgm:cxn modelId="{FD555720-C6CA-4D4C-B0E9-E2D7FA06DCDE}" srcId="{1F02C1DC-577B-4596-991F-B5B4B2269C36}" destId="{8A94E731-3BE4-4005-808B-38D5B07BFE15}" srcOrd="0" destOrd="0" parTransId="{BAF87E9A-1C1B-413D-B5A6-5823FD202A5D}" sibTransId="{ACD51114-140F-4300-B84E-E87F13664F17}"/>
    <dgm:cxn modelId="{D7E35720-A53E-4239-B3E6-9729DB44FAEA}" srcId="{C51F16E4-1E27-43B5-89E3-A15E6E268F93}" destId="{1859E430-C5E9-40D3-B650-7CA9B6C1E825}" srcOrd="0" destOrd="0" parTransId="{FAC14184-264F-4EB0-9EA9-542D117B1688}" sibTransId="{F938F625-4E5D-42DC-B402-9F8B692C485E}"/>
    <dgm:cxn modelId="{7A8EDF28-B1A8-4F70-90E9-1C92B2130546}" type="presOf" srcId="{5C2F964B-BD61-46FA-8B40-2A29EC8991E5}" destId="{F9BA8429-94D1-417F-88D8-D6115D16759C}" srcOrd="0" destOrd="2" presId="urn:microsoft.com/office/officeart/2005/8/layout/hList1"/>
    <dgm:cxn modelId="{1F48E736-5182-416C-8D21-FFD4060295A5}" type="presOf" srcId="{1859E430-C5E9-40D3-B650-7CA9B6C1E825}" destId="{F9BA8429-94D1-417F-88D8-D6115D16759C}" srcOrd="0" destOrd="1" presId="urn:microsoft.com/office/officeart/2005/8/layout/hList1"/>
    <dgm:cxn modelId="{9C0CD537-85DE-4584-AF72-E635359A3C4F}" type="presOf" srcId="{0E12811F-2C40-4929-81DE-9D63A052CF73}" destId="{9E872DB8-7D34-42F1-8360-3B94C2B4ECFE}" srcOrd="0" destOrd="1" presId="urn:microsoft.com/office/officeart/2005/8/layout/hList1"/>
    <dgm:cxn modelId="{05E6235D-2F62-43A7-A9E1-D72FF4428D7D}" srcId="{60D88D97-9126-4027-B038-CCD10C432AD0}" destId="{96AC4E78-A4B2-40EC-9341-865C78455696}" srcOrd="0" destOrd="0" parTransId="{A43A7C09-8343-4E0A-83F8-F99A63490766}" sibTransId="{F3D401ED-DE21-4E8B-8091-676FB81BC87C}"/>
    <dgm:cxn modelId="{DA5FC763-8D4D-4C02-988B-E6395F406BB4}" srcId="{96AC4E78-A4B2-40EC-9341-865C78455696}" destId="{A2F78959-F0B0-4DD4-B8AB-BD7C6240A6D4}" srcOrd="0" destOrd="0" parTransId="{B2551C6C-B286-4975-95DD-8D03C53042C7}" sibTransId="{A25886AC-0C8E-4711-8480-D31096F28BA2}"/>
    <dgm:cxn modelId="{7D08C265-710B-42E6-B3EB-4B3EC1A1B0E1}" srcId="{17F6948D-3888-464F-B3F1-D28629553E6B}" destId="{0E12811F-2C40-4929-81DE-9D63A052CF73}" srcOrd="0" destOrd="0" parTransId="{F8524F64-0AB6-4BE6-8AF1-0CDAD99CD907}" sibTransId="{6B555BCA-6ED6-4BB9-8857-79BE311F4935}"/>
    <dgm:cxn modelId="{F902CD47-009E-421A-AA25-7AE7AFED0264}" srcId="{73B6D021-B4EB-45E3-8A32-8C65E01FCC7E}" destId="{C51F16E4-1E27-43B5-89E3-A15E6E268F93}" srcOrd="0" destOrd="0" parTransId="{1490E66A-7033-42A0-8B3B-456D125AB4D0}" sibTransId="{95537433-369B-4E8A-9116-453F8A34C986}"/>
    <dgm:cxn modelId="{9B8E3A4B-534E-4852-B920-2A2702DBB0A0}" type="presOf" srcId="{0752410D-4B9B-4F87-93EB-2B033DF2506A}" destId="{F9BA8429-94D1-417F-88D8-D6115D16759C}" srcOrd="0" destOrd="4" presId="urn:microsoft.com/office/officeart/2005/8/layout/hList1"/>
    <dgm:cxn modelId="{5761774D-2C78-414D-9EEB-F79B147B43E8}" type="presOf" srcId="{06DB9320-72ED-4814-97BA-5F6284BA19F0}" destId="{32A49806-8C38-40C8-B359-B402EE90DEC1}" srcOrd="0" destOrd="2" presId="urn:microsoft.com/office/officeart/2005/8/layout/hList1"/>
    <dgm:cxn modelId="{4BB3C875-2DFB-4EFF-888C-895983BFB141}" srcId="{F269EDCF-B2B0-4F98-B725-ADB5257D935F}" destId="{D51F23F7-CBA0-402F-8D01-8D780058FE22}" srcOrd="0" destOrd="0" parTransId="{4F24440F-13A7-4E1C-A1D4-BCE632E50D1F}" sibTransId="{25226668-DE7C-4CCB-ACDF-0BF7C1646A54}"/>
    <dgm:cxn modelId="{CA563378-FFDA-42CB-8DA0-CBFCE0F7B6CA}" srcId="{DA9B2AF8-0024-4613-9301-E871D03E57DC}" destId="{17F6948D-3888-464F-B3F1-D28629553E6B}" srcOrd="0" destOrd="0" parTransId="{C7D5872A-3E3D-4E80-A93C-72DFF58C4228}" sibTransId="{1B06C098-CDF3-479E-A8B2-B1225501C364}"/>
    <dgm:cxn modelId="{3689CC59-FEDD-465E-A54C-5BA00BB32AAD}" srcId="{A2F78959-F0B0-4DD4-B8AB-BD7C6240A6D4}" destId="{255278E4-4E28-49C9-AEFF-4C4C218DF22A}" srcOrd="0" destOrd="0" parTransId="{5D025EA4-2DCA-4878-A2C9-2F554BFE7862}" sibTransId="{04F63C11-F72F-4FC9-BA31-FD53F51C0E94}"/>
    <dgm:cxn modelId="{2A49C95A-350E-448E-823A-2FA931D540DD}" type="presOf" srcId="{73B6D021-B4EB-45E3-8A32-8C65E01FCC7E}" destId="{8BC0D98D-6520-4CF7-BAF7-CC6C47EE8E43}" srcOrd="0" destOrd="0" presId="urn:microsoft.com/office/officeart/2005/8/layout/hList1"/>
    <dgm:cxn modelId="{DDF07E84-E81A-4046-9394-7C7A970C8E82}" srcId="{96AC4E78-A4B2-40EC-9341-865C78455696}" destId="{F269EDCF-B2B0-4F98-B725-ADB5257D935F}" srcOrd="2" destOrd="0" parTransId="{F55EF4A5-7FF5-400F-A41F-51D335443469}" sibTransId="{4F9AA85F-7DF8-4717-A017-627484D9AA64}"/>
    <dgm:cxn modelId="{BD701989-D585-45F7-AACF-4F84E3443A5F}" type="presOf" srcId="{60D88D97-9126-4027-B038-CCD10C432AD0}" destId="{6BB5DCA6-16B4-47B3-B257-F8DBCB95DE3D}" srcOrd="0" destOrd="0" presId="urn:microsoft.com/office/officeart/2005/8/layout/hList1"/>
    <dgm:cxn modelId="{DC49218F-B042-4FB8-BF3E-602997A9645F}" type="presOf" srcId="{50486CB0-3D63-48F1-9980-E841DBE248E5}" destId="{F9BA8429-94D1-417F-88D8-D6115D16759C}" srcOrd="0" destOrd="5" presId="urn:microsoft.com/office/officeart/2005/8/layout/hList1"/>
    <dgm:cxn modelId="{51A4619E-EDF9-43A1-9C9C-17E300816B22}" srcId="{73B6D021-B4EB-45E3-8A32-8C65E01FCC7E}" destId="{5C2F964B-BD61-46FA-8B40-2A29EC8991E5}" srcOrd="1" destOrd="0" parTransId="{A1DC9DE6-68CF-4F1E-A5ED-F4F9382A87A8}" sibTransId="{BA065A1F-FBD2-42B6-AEFF-1283C90B4802}"/>
    <dgm:cxn modelId="{B542E6A1-1C8F-4B0F-BCAE-5FC3F4292272}" type="presOf" srcId="{3A0C7C04-4D82-4FB0-BA94-7F0DB053CE81}" destId="{9E872DB8-7D34-42F1-8360-3B94C2B4ECFE}" srcOrd="0" destOrd="4" presId="urn:microsoft.com/office/officeart/2005/8/layout/hList1"/>
    <dgm:cxn modelId="{F876DAAA-45A4-4620-8EB6-AEB14FFD30BB}" type="presOf" srcId="{BACCE1CF-DB43-473C-9ED9-CE791C25C4A7}" destId="{32A49806-8C38-40C8-B359-B402EE90DEC1}" srcOrd="0" destOrd="3" presId="urn:microsoft.com/office/officeart/2005/8/layout/hList1"/>
    <dgm:cxn modelId="{EE270BAC-D616-484E-989D-48058C6E8BF2}" srcId="{73B6D021-B4EB-45E3-8A32-8C65E01FCC7E}" destId="{0752410D-4B9B-4F87-93EB-2B033DF2506A}" srcOrd="2" destOrd="0" parTransId="{B8C118F9-717D-4EFD-9A18-C4AE4990EEDB}" sibTransId="{50421724-8C21-4024-8F5E-23C943A57EA6}"/>
    <dgm:cxn modelId="{71900FAC-2EA3-47C3-918E-6E0D9B0F4CEE}" type="presOf" srcId="{255278E4-4E28-49C9-AEFF-4C4C218DF22A}" destId="{32A49806-8C38-40C8-B359-B402EE90DEC1}" srcOrd="0" destOrd="1" presId="urn:microsoft.com/office/officeart/2005/8/layout/hList1"/>
    <dgm:cxn modelId="{2B2074AC-39FE-4972-86BD-532797B35494}" type="presOf" srcId="{8FCF8564-439F-43EF-AC82-057B0EF95474}" destId="{F9BA8429-94D1-417F-88D8-D6115D16759C}" srcOrd="0" destOrd="3" presId="urn:microsoft.com/office/officeart/2005/8/layout/hList1"/>
    <dgm:cxn modelId="{8DD1FDAF-A275-4471-9C14-5E6A4CF78F11}" type="presOf" srcId="{17F6948D-3888-464F-B3F1-D28629553E6B}" destId="{9E872DB8-7D34-42F1-8360-3B94C2B4ECFE}" srcOrd="0" destOrd="0" presId="urn:microsoft.com/office/officeart/2005/8/layout/hList1"/>
    <dgm:cxn modelId="{F867E7B2-5DFC-4C7C-8FAF-1015CC9EE93D}" srcId="{5C2F964B-BD61-46FA-8B40-2A29EC8991E5}" destId="{8FCF8564-439F-43EF-AC82-057B0EF95474}" srcOrd="0" destOrd="0" parTransId="{E6B562E7-8E3C-4EF0-936D-CE7055E57DEF}" sibTransId="{99B64671-D209-41B0-B5DA-33F017D2D8F1}"/>
    <dgm:cxn modelId="{C34018BE-1D3B-4704-9EE3-FD2AE83C500A}" srcId="{60D88D97-9126-4027-B038-CCD10C432AD0}" destId="{DA9B2AF8-0024-4613-9301-E871D03E57DC}" srcOrd="2" destOrd="0" parTransId="{7B521298-A9DE-48E4-9AC1-9FCCAC8AEB88}" sibTransId="{EDA652A7-F02F-4842-8028-AFE33DE04ACE}"/>
    <dgm:cxn modelId="{C895EEBF-EB35-456D-8841-C217671E6B1B}" srcId="{0752410D-4B9B-4F87-93EB-2B033DF2506A}" destId="{50486CB0-3D63-48F1-9980-E841DBE248E5}" srcOrd="0" destOrd="0" parTransId="{016C5A1A-CDD8-43BD-A7AE-011480AB3FA6}" sibTransId="{BF07241E-6776-4165-863F-2BB88D617226}"/>
    <dgm:cxn modelId="{1D1F55C1-45BC-40A2-AAC1-6174844B012D}" srcId="{06DB9320-72ED-4814-97BA-5F6284BA19F0}" destId="{BACCE1CF-DB43-473C-9ED9-CE791C25C4A7}" srcOrd="0" destOrd="0" parTransId="{7100A24A-E6ED-4F49-9511-14BC64B4008E}" sibTransId="{117862D9-426D-43C1-A002-02651E869B0E}"/>
    <dgm:cxn modelId="{669B1EC6-CA71-4178-9403-0178B2B82CC2}" type="presOf" srcId="{96AC4E78-A4B2-40EC-9341-865C78455696}" destId="{D014BD92-D8BD-4593-95FE-1A82918E24B3}" srcOrd="0" destOrd="0" presId="urn:microsoft.com/office/officeart/2005/8/layout/hList1"/>
    <dgm:cxn modelId="{71D4F5C6-1620-42CA-8035-F5FE8F36459A}" srcId="{DA9B2AF8-0024-4613-9301-E871D03E57DC}" destId="{1F02C1DC-577B-4596-991F-B5B4B2269C36}" srcOrd="1" destOrd="0" parTransId="{5008E0A1-69D9-49ED-AB5F-EC7AAAB4BFCE}" sibTransId="{51C731CD-979D-4269-95EB-9FCE124F5689}"/>
    <dgm:cxn modelId="{DE98B3D0-150F-45C0-B440-14F5D673D673}" type="presOf" srcId="{DA9B2AF8-0024-4613-9301-E871D03E57DC}" destId="{CA0A0EE3-07C7-4FE3-B1FD-E44C17780E37}" srcOrd="0" destOrd="0" presId="urn:microsoft.com/office/officeart/2005/8/layout/hList1"/>
    <dgm:cxn modelId="{EDA8A4D1-4B1B-4306-9E28-6197655AB5E5}" type="presOf" srcId="{D6BDFB87-83B4-4616-9090-5F062E0EC165}" destId="{9E872DB8-7D34-42F1-8360-3B94C2B4ECFE}" srcOrd="0" destOrd="5" presId="urn:microsoft.com/office/officeart/2005/8/layout/hList1"/>
    <dgm:cxn modelId="{8C99E9DC-7876-4D1D-AB16-E2780F1C8985}" srcId="{DA9B2AF8-0024-4613-9301-E871D03E57DC}" destId="{3A0C7C04-4D82-4FB0-BA94-7F0DB053CE81}" srcOrd="2" destOrd="0" parTransId="{C895B545-7743-4036-B225-241A9E282EE7}" sibTransId="{4C468D38-655B-4E62-815B-808AA1877849}"/>
    <dgm:cxn modelId="{DD58A9DE-BA5B-4794-A04F-017518432792}" srcId="{96AC4E78-A4B2-40EC-9341-865C78455696}" destId="{06DB9320-72ED-4814-97BA-5F6284BA19F0}" srcOrd="1" destOrd="0" parTransId="{26788C4C-C4A4-431F-AECD-C1981E4F3C37}" sibTransId="{B938C491-BDB0-4E93-9C08-8A462488CBE7}"/>
    <dgm:cxn modelId="{49C619DF-C8DF-43DB-8536-9F5ED615D746}" srcId="{3A0C7C04-4D82-4FB0-BA94-7F0DB053CE81}" destId="{D6BDFB87-83B4-4616-9090-5F062E0EC165}" srcOrd="0" destOrd="0" parTransId="{DC0D6345-D5FC-49DB-A82D-5C3940F93D53}" sibTransId="{3EA23E0C-2E24-4A77-83F5-9FC1608CBC86}"/>
    <dgm:cxn modelId="{09611FE0-681C-484E-8800-DE6F7B77CAA1}" type="presOf" srcId="{D51F23F7-CBA0-402F-8D01-8D780058FE22}" destId="{32A49806-8C38-40C8-B359-B402EE90DEC1}" srcOrd="0" destOrd="5" presId="urn:microsoft.com/office/officeart/2005/8/layout/hList1"/>
    <dgm:cxn modelId="{ABAC03EF-EC5E-46F5-919C-A6A392039863}" type="presOf" srcId="{F269EDCF-B2B0-4F98-B725-ADB5257D935F}" destId="{32A49806-8C38-40C8-B359-B402EE90DEC1}" srcOrd="0" destOrd="4" presId="urn:microsoft.com/office/officeart/2005/8/layout/hList1"/>
    <dgm:cxn modelId="{BFCE5AF6-C0C0-4B3A-802A-8AF621C2DF3F}" srcId="{60D88D97-9126-4027-B038-CCD10C432AD0}" destId="{73B6D021-B4EB-45E3-8A32-8C65E01FCC7E}" srcOrd="1" destOrd="0" parTransId="{B930F484-DE5E-42F8-840E-A5B1605B2B30}" sibTransId="{DC28A54A-769A-45BC-922D-4964621A944A}"/>
    <dgm:cxn modelId="{DF5B5FB8-3988-49A7-B3AC-77AD0532A65B}" type="presParOf" srcId="{6BB5DCA6-16B4-47B3-B257-F8DBCB95DE3D}" destId="{C693FE70-6CB9-44CF-82CE-6F52DD0770A6}" srcOrd="0" destOrd="0" presId="urn:microsoft.com/office/officeart/2005/8/layout/hList1"/>
    <dgm:cxn modelId="{A0D90BF8-AD5C-4132-93B8-AD6C5F347930}" type="presParOf" srcId="{C693FE70-6CB9-44CF-82CE-6F52DD0770A6}" destId="{D014BD92-D8BD-4593-95FE-1A82918E24B3}" srcOrd="0" destOrd="0" presId="urn:microsoft.com/office/officeart/2005/8/layout/hList1"/>
    <dgm:cxn modelId="{FDC5FA76-C329-4DBD-A76E-97345E3CCFA8}" type="presParOf" srcId="{C693FE70-6CB9-44CF-82CE-6F52DD0770A6}" destId="{32A49806-8C38-40C8-B359-B402EE90DEC1}" srcOrd="1" destOrd="0" presId="urn:microsoft.com/office/officeart/2005/8/layout/hList1"/>
    <dgm:cxn modelId="{D727533A-7AAA-4F0C-B092-4D3A60219E62}" type="presParOf" srcId="{6BB5DCA6-16B4-47B3-B257-F8DBCB95DE3D}" destId="{9E3A2951-90D2-44A9-B8D6-C0FBD5C719CF}" srcOrd="1" destOrd="0" presId="urn:microsoft.com/office/officeart/2005/8/layout/hList1"/>
    <dgm:cxn modelId="{96CBD826-6398-4ECB-A386-5F17885EDDD0}" type="presParOf" srcId="{6BB5DCA6-16B4-47B3-B257-F8DBCB95DE3D}" destId="{E941A24C-C00D-43D2-A5DE-8364A18BB0F2}" srcOrd="2" destOrd="0" presId="urn:microsoft.com/office/officeart/2005/8/layout/hList1"/>
    <dgm:cxn modelId="{1AFCC7DC-0FE2-4D6F-8DB3-205F7786179A}" type="presParOf" srcId="{E941A24C-C00D-43D2-A5DE-8364A18BB0F2}" destId="{8BC0D98D-6520-4CF7-BAF7-CC6C47EE8E43}" srcOrd="0" destOrd="0" presId="urn:microsoft.com/office/officeart/2005/8/layout/hList1"/>
    <dgm:cxn modelId="{63A3805D-AADE-48AB-83F2-923A957EAD19}" type="presParOf" srcId="{E941A24C-C00D-43D2-A5DE-8364A18BB0F2}" destId="{F9BA8429-94D1-417F-88D8-D6115D16759C}" srcOrd="1" destOrd="0" presId="urn:microsoft.com/office/officeart/2005/8/layout/hList1"/>
    <dgm:cxn modelId="{8B116C75-06A8-4EC3-A668-C5D668F34677}" type="presParOf" srcId="{6BB5DCA6-16B4-47B3-B257-F8DBCB95DE3D}" destId="{00EBE0B8-7391-4F1B-B3AF-F97B15FEF631}" srcOrd="3" destOrd="0" presId="urn:microsoft.com/office/officeart/2005/8/layout/hList1"/>
    <dgm:cxn modelId="{9B824F9A-6F8D-4711-AC1B-615D8CF9A770}" type="presParOf" srcId="{6BB5DCA6-16B4-47B3-B257-F8DBCB95DE3D}" destId="{62052E60-3484-45E3-93EF-47CD4D7348EA}" srcOrd="4" destOrd="0" presId="urn:microsoft.com/office/officeart/2005/8/layout/hList1"/>
    <dgm:cxn modelId="{5FA220D6-C0E5-449A-8DE4-DF090FB350F9}" type="presParOf" srcId="{62052E60-3484-45E3-93EF-47CD4D7348EA}" destId="{CA0A0EE3-07C7-4FE3-B1FD-E44C17780E37}" srcOrd="0" destOrd="0" presId="urn:microsoft.com/office/officeart/2005/8/layout/hList1"/>
    <dgm:cxn modelId="{6E3830ED-CEAA-4091-8595-44800E4AA6E7}" type="presParOf" srcId="{62052E60-3484-45E3-93EF-47CD4D7348EA}" destId="{9E872DB8-7D34-42F1-8360-3B94C2B4EC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E5279B-881A-4570-A8CF-F0CAB04FDC5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IN"/>
        </a:p>
      </dgm:t>
    </dgm:pt>
    <dgm:pt modelId="{E01A4FD9-9300-447A-A1E8-4D47B944A346}">
      <dgm:prSet/>
      <dgm:spPr/>
      <dgm:t>
        <a:bodyPr/>
        <a:lstStyle/>
        <a:p>
          <a:r>
            <a:rPr lang="en-IN" b="1"/>
            <a:t>Training and Usability</a:t>
          </a:r>
          <a:endParaRPr lang="en-IN"/>
        </a:p>
      </dgm:t>
    </dgm:pt>
    <dgm:pt modelId="{FC42A5F8-BC5E-4EE6-A0A6-DF581A7C042D}" type="parTrans" cxnId="{D829B0F7-9997-482B-B9A4-CDDA723DF455}">
      <dgm:prSet/>
      <dgm:spPr/>
      <dgm:t>
        <a:bodyPr/>
        <a:lstStyle/>
        <a:p>
          <a:endParaRPr lang="en-IN"/>
        </a:p>
      </dgm:t>
    </dgm:pt>
    <dgm:pt modelId="{36F7237B-5CDB-4F13-8303-D71588C0DB97}" type="sibTrans" cxnId="{D829B0F7-9997-482B-B9A4-CDDA723DF455}">
      <dgm:prSet/>
      <dgm:spPr/>
      <dgm:t>
        <a:bodyPr/>
        <a:lstStyle/>
        <a:p>
          <a:endParaRPr lang="en-IN"/>
        </a:p>
      </dgm:t>
    </dgm:pt>
    <dgm:pt modelId="{5C6B998B-C71D-4D09-B2E3-D509DFD442A9}">
      <dgm:prSet/>
      <dgm:spPr/>
      <dgm:t>
        <a:bodyPr/>
        <a:lstStyle/>
        <a:p>
          <a:r>
            <a:rPr lang="en-IN" b="1" dirty="0"/>
            <a:t>Guidelines</a:t>
          </a:r>
          <a:endParaRPr lang="en-IN" dirty="0"/>
        </a:p>
      </dgm:t>
    </dgm:pt>
    <dgm:pt modelId="{45ABFCF2-0FC1-4B85-937E-5F3C9649805F}" type="parTrans" cxnId="{587D9EE9-C117-435E-A4AF-A97CE2116C0E}">
      <dgm:prSet/>
      <dgm:spPr/>
      <dgm:t>
        <a:bodyPr/>
        <a:lstStyle/>
        <a:p>
          <a:endParaRPr lang="en-IN"/>
        </a:p>
      </dgm:t>
    </dgm:pt>
    <dgm:pt modelId="{251E2ECF-A643-470D-9C96-999C83E4FF37}" type="sibTrans" cxnId="{587D9EE9-C117-435E-A4AF-A97CE2116C0E}">
      <dgm:prSet/>
      <dgm:spPr/>
      <dgm:t>
        <a:bodyPr/>
        <a:lstStyle/>
        <a:p>
          <a:endParaRPr lang="en-IN"/>
        </a:p>
      </dgm:t>
    </dgm:pt>
    <dgm:pt modelId="{1BFAB27A-7063-4D18-BB34-C63300500353}">
      <dgm:prSet/>
      <dgm:spPr/>
      <dgm:t>
        <a:bodyPr/>
        <a:lstStyle/>
        <a:p>
          <a:r>
            <a:rPr lang="en-IN"/>
            <a:t>NDHM and NABH emphasize </a:t>
          </a:r>
          <a:r>
            <a:rPr lang="en-IN" b="1"/>
            <a:t>continuous training</a:t>
          </a:r>
          <a:r>
            <a:rPr lang="en-IN"/>
            <a:t> on EHR systems.</a:t>
          </a:r>
        </a:p>
      </dgm:t>
    </dgm:pt>
    <dgm:pt modelId="{3C39AFCD-D6CE-4CF3-94E9-14D406DE0F9C}" type="parTrans" cxnId="{C3916F13-DE3D-4303-9185-58480CCB05AF}">
      <dgm:prSet/>
      <dgm:spPr/>
      <dgm:t>
        <a:bodyPr/>
        <a:lstStyle/>
        <a:p>
          <a:endParaRPr lang="en-IN"/>
        </a:p>
      </dgm:t>
    </dgm:pt>
    <dgm:pt modelId="{C155AE18-95F2-47E6-BF41-0A8D85F54349}" type="sibTrans" cxnId="{C3916F13-DE3D-4303-9185-58480CCB05AF}">
      <dgm:prSet/>
      <dgm:spPr/>
      <dgm:t>
        <a:bodyPr/>
        <a:lstStyle/>
        <a:p>
          <a:endParaRPr lang="en-IN"/>
        </a:p>
      </dgm:t>
    </dgm:pt>
    <dgm:pt modelId="{AA03B017-B2DC-41CB-B882-EEB931EB4A48}">
      <dgm:prSet/>
      <dgm:spPr/>
      <dgm:t>
        <a:bodyPr/>
        <a:lstStyle/>
        <a:p>
          <a:r>
            <a:rPr lang="en-IN" b="1"/>
            <a:t>Implementation</a:t>
          </a:r>
          <a:endParaRPr lang="en-IN"/>
        </a:p>
      </dgm:t>
    </dgm:pt>
    <dgm:pt modelId="{CA072735-E44A-4DD8-ABF2-C25626B96CC7}" type="parTrans" cxnId="{9692092B-38E7-4171-B415-D9F6916D474B}">
      <dgm:prSet/>
      <dgm:spPr/>
      <dgm:t>
        <a:bodyPr/>
        <a:lstStyle/>
        <a:p>
          <a:endParaRPr lang="en-IN"/>
        </a:p>
      </dgm:t>
    </dgm:pt>
    <dgm:pt modelId="{23D6E3C4-A772-404F-8849-E7114E1564B7}" type="sibTrans" cxnId="{9692092B-38E7-4171-B415-D9F6916D474B}">
      <dgm:prSet/>
      <dgm:spPr/>
      <dgm:t>
        <a:bodyPr/>
        <a:lstStyle/>
        <a:p>
          <a:endParaRPr lang="en-IN"/>
        </a:p>
      </dgm:t>
    </dgm:pt>
    <dgm:pt modelId="{5E36D2CB-672B-4A63-96CF-7F75507133C4}">
      <dgm:prSet/>
      <dgm:spPr/>
      <dgm:t>
        <a:bodyPr/>
        <a:lstStyle/>
        <a:p>
          <a:r>
            <a:rPr lang="en-IN" dirty="0"/>
            <a:t>Conduct </a:t>
          </a:r>
          <a:r>
            <a:rPr lang="en-IN" b="1" dirty="0"/>
            <a:t>regular training</a:t>
          </a:r>
          <a:r>
            <a:rPr lang="en-IN" dirty="0"/>
            <a:t> and ensure </a:t>
          </a:r>
          <a:r>
            <a:rPr lang="en-IN" b="1" dirty="0"/>
            <a:t>user-friendly interfaces</a:t>
          </a:r>
          <a:r>
            <a:rPr lang="en-IN" dirty="0"/>
            <a:t> for EHR systems.</a:t>
          </a:r>
        </a:p>
      </dgm:t>
    </dgm:pt>
    <dgm:pt modelId="{E49D2D37-64DD-4786-A96C-FD46EA485588}" type="parTrans" cxnId="{C1BA9553-56FE-4E28-9F38-E8C8945697AE}">
      <dgm:prSet/>
      <dgm:spPr/>
      <dgm:t>
        <a:bodyPr/>
        <a:lstStyle/>
        <a:p>
          <a:endParaRPr lang="en-IN"/>
        </a:p>
      </dgm:t>
    </dgm:pt>
    <dgm:pt modelId="{DB867E66-BFB4-4FB3-B925-BDBAF953885B}" type="sibTrans" cxnId="{C1BA9553-56FE-4E28-9F38-E8C8945697AE}">
      <dgm:prSet/>
      <dgm:spPr/>
      <dgm:t>
        <a:bodyPr/>
        <a:lstStyle/>
        <a:p>
          <a:endParaRPr lang="en-IN"/>
        </a:p>
      </dgm:t>
    </dgm:pt>
    <dgm:pt modelId="{3CAB5005-B94D-4BB7-95DD-0E21001E2C39}">
      <dgm:prSet/>
      <dgm:spPr/>
      <dgm:t>
        <a:bodyPr/>
        <a:lstStyle/>
        <a:p>
          <a:r>
            <a:rPr lang="en-IN" b="1" dirty="0">
              <a:solidFill>
                <a:srgbClr val="FF0000"/>
              </a:solidFill>
            </a:rPr>
            <a:t>Patient Safety Impact</a:t>
          </a:r>
          <a:endParaRPr lang="en-IN" dirty="0">
            <a:solidFill>
              <a:srgbClr val="FF0000"/>
            </a:solidFill>
          </a:endParaRPr>
        </a:p>
      </dgm:t>
    </dgm:pt>
    <dgm:pt modelId="{51FB0FC3-3778-4BD9-8FE7-6F21516B75EB}" type="parTrans" cxnId="{8EDB8E0F-FF54-469E-BDF2-278D4A362812}">
      <dgm:prSet/>
      <dgm:spPr/>
      <dgm:t>
        <a:bodyPr/>
        <a:lstStyle/>
        <a:p>
          <a:endParaRPr lang="en-IN"/>
        </a:p>
      </dgm:t>
    </dgm:pt>
    <dgm:pt modelId="{05322F4F-5A63-424E-ABF3-3B555AB3D8FB}" type="sibTrans" cxnId="{8EDB8E0F-FF54-469E-BDF2-278D4A362812}">
      <dgm:prSet/>
      <dgm:spPr/>
      <dgm:t>
        <a:bodyPr/>
        <a:lstStyle/>
        <a:p>
          <a:endParaRPr lang="en-IN"/>
        </a:p>
      </dgm:t>
    </dgm:pt>
    <dgm:pt modelId="{ADFB78B9-3E41-41E9-A177-7C48287857DD}">
      <dgm:prSet/>
      <dgm:spPr/>
      <dgm:t>
        <a:bodyPr/>
        <a:lstStyle/>
        <a:p>
          <a:r>
            <a:rPr lang="en-IN"/>
            <a:t>Reduces </a:t>
          </a:r>
          <a:r>
            <a:rPr lang="en-IN" b="1"/>
            <a:t>user errors</a:t>
          </a:r>
          <a:r>
            <a:rPr lang="en-IN"/>
            <a:t> and ensures </a:t>
          </a:r>
          <a:r>
            <a:rPr lang="en-IN" b="1"/>
            <a:t>effective system use</a:t>
          </a:r>
          <a:r>
            <a:rPr lang="en-IN"/>
            <a:t>.</a:t>
          </a:r>
        </a:p>
      </dgm:t>
    </dgm:pt>
    <dgm:pt modelId="{693749B6-6FE7-4994-8B73-8D2EE3A9510D}" type="parTrans" cxnId="{3645484B-FA1D-4996-91BE-7EEBD08FAC11}">
      <dgm:prSet/>
      <dgm:spPr/>
      <dgm:t>
        <a:bodyPr/>
        <a:lstStyle/>
        <a:p>
          <a:endParaRPr lang="en-IN"/>
        </a:p>
      </dgm:t>
    </dgm:pt>
    <dgm:pt modelId="{98A49D6F-C745-4E8F-BC98-BEB17A72FA3C}" type="sibTrans" cxnId="{3645484B-FA1D-4996-91BE-7EEBD08FAC11}">
      <dgm:prSet/>
      <dgm:spPr/>
      <dgm:t>
        <a:bodyPr/>
        <a:lstStyle/>
        <a:p>
          <a:endParaRPr lang="en-IN"/>
        </a:p>
      </dgm:t>
    </dgm:pt>
    <dgm:pt modelId="{0EE578DA-1FDF-49D7-8023-D5C357B799B5}">
      <dgm:prSet/>
      <dgm:spPr/>
      <dgm:t>
        <a:bodyPr/>
        <a:lstStyle/>
        <a:p>
          <a:r>
            <a:rPr lang="en-US" b="1"/>
            <a:t>Patient Engagement and Access</a:t>
          </a:r>
          <a:endParaRPr lang="en-IN"/>
        </a:p>
      </dgm:t>
    </dgm:pt>
    <dgm:pt modelId="{68703757-1925-4E03-B297-0A4E4F374BF0}" type="parTrans" cxnId="{2BEB9728-30F2-40FD-9E97-CFD4D959E789}">
      <dgm:prSet/>
      <dgm:spPr/>
      <dgm:t>
        <a:bodyPr/>
        <a:lstStyle/>
        <a:p>
          <a:endParaRPr lang="en-IN"/>
        </a:p>
      </dgm:t>
    </dgm:pt>
    <dgm:pt modelId="{744C225E-CEF8-4E6B-AF1A-CD16E88D221F}" type="sibTrans" cxnId="{2BEB9728-30F2-40FD-9E97-CFD4D959E789}">
      <dgm:prSet/>
      <dgm:spPr/>
      <dgm:t>
        <a:bodyPr/>
        <a:lstStyle/>
        <a:p>
          <a:endParaRPr lang="en-IN"/>
        </a:p>
      </dgm:t>
    </dgm:pt>
    <dgm:pt modelId="{29E31FCC-635F-419D-B4D5-87272EC62EC9}">
      <dgm:prSet/>
      <dgm:spPr/>
      <dgm:t>
        <a:bodyPr/>
        <a:lstStyle/>
        <a:p>
          <a:r>
            <a:rPr lang="en-US" b="1"/>
            <a:t>Guidelines</a:t>
          </a:r>
          <a:endParaRPr lang="en-IN"/>
        </a:p>
      </dgm:t>
    </dgm:pt>
    <dgm:pt modelId="{79F74509-8E81-4ACF-8268-D14A9EC5CB00}" type="parTrans" cxnId="{2566C864-77DB-4B71-9D3C-E65DD61990D9}">
      <dgm:prSet/>
      <dgm:spPr/>
      <dgm:t>
        <a:bodyPr/>
        <a:lstStyle/>
        <a:p>
          <a:endParaRPr lang="en-IN"/>
        </a:p>
      </dgm:t>
    </dgm:pt>
    <dgm:pt modelId="{51931D94-9D82-4F9D-998D-62884A48F7CD}" type="sibTrans" cxnId="{2566C864-77DB-4B71-9D3C-E65DD61990D9}">
      <dgm:prSet/>
      <dgm:spPr/>
      <dgm:t>
        <a:bodyPr/>
        <a:lstStyle/>
        <a:p>
          <a:endParaRPr lang="en-IN"/>
        </a:p>
      </dgm:t>
    </dgm:pt>
    <dgm:pt modelId="{5FF621BA-D6C3-4AEF-9BE7-7BE9F3892379}">
      <dgm:prSet/>
      <dgm:spPr/>
      <dgm:t>
        <a:bodyPr/>
        <a:lstStyle/>
        <a:p>
          <a:r>
            <a:rPr lang="en-US"/>
            <a:t>NDHM promotes </a:t>
          </a:r>
          <a:r>
            <a:rPr lang="en-US" b="1"/>
            <a:t>Personal Health Records (PHR)</a:t>
          </a:r>
          <a:r>
            <a:rPr lang="en-US"/>
            <a:t> and patient access to health data.</a:t>
          </a:r>
          <a:endParaRPr lang="en-IN"/>
        </a:p>
      </dgm:t>
    </dgm:pt>
    <dgm:pt modelId="{88D87B78-7B21-4577-9E12-310600C4CB33}" type="parTrans" cxnId="{3B791765-F0F2-46CB-A122-801A346FC006}">
      <dgm:prSet/>
      <dgm:spPr/>
      <dgm:t>
        <a:bodyPr/>
        <a:lstStyle/>
        <a:p>
          <a:endParaRPr lang="en-IN"/>
        </a:p>
      </dgm:t>
    </dgm:pt>
    <dgm:pt modelId="{034A3735-B99A-484C-B02D-9C4398FC7D15}" type="sibTrans" cxnId="{3B791765-F0F2-46CB-A122-801A346FC006}">
      <dgm:prSet/>
      <dgm:spPr/>
      <dgm:t>
        <a:bodyPr/>
        <a:lstStyle/>
        <a:p>
          <a:endParaRPr lang="en-IN"/>
        </a:p>
      </dgm:t>
    </dgm:pt>
    <dgm:pt modelId="{FA2AF22F-405F-493D-B5F3-6CD52495995C}">
      <dgm:prSet/>
      <dgm:spPr/>
      <dgm:t>
        <a:bodyPr/>
        <a:lstStyle/>
        <a:p>
          <a:r>
            <a:rPr lang="en-US" b="1"/>
            <a:t>Implementation</a:t>
          </a:r>
          <a:endParaRPr lang="en-IN"/>
        </a:p>
      </dgm:t>
    </dgm:pt>
    <dgm:pt modelId="{C08D85CE-0C56-4633-9DDA-F34EC59CE8D4}" type="parTrans" cxnId="{BAB983CB-2A5C-46CC-BCFE-9292567B9DB3}">
      <dgm:prSet/>
      <dgm:spPr/>
      <dgm:t>
        <a:bodyPr/>
        <a:lstStyle/>
        <a:p>
          <a:endParaRPr lang="en-IN"/>
        </a:p>
      </dgm:t>
    </dgm:pt>
    <dgm:pt modelId="{8CDE7329-0B5A-458D-A503-1F721E93ABEA}" type="sibTrans" cxnId="{BAB983CB-2A5C-46CC-BCFE-9292567B9DB3}">
      <dgm:prSet/>
      <dgm:spPr/>
      <dgm:t>
        <a:bodyPr/>
        <a:lstStyle/>
        <a:p>
          <a:endParaRPr lang="en-IN"/>
        </a:p>
      </dgm:t>
    </dgm:pt>
    <dgm:pt modelId="{D65545F7-D8F0-46F5-829F-3E000607AB77}">
      <dgm:prSet/>
      <dgm:spPr/>
      <dgm:t>
        <a:bodyPr/>
        <a:lstStyle/>
        <a:p>
          <a:r>
            <a:rPr lang="en-US"/>
            <a:t>Provide </a:t>
          </a:r>
          <a:r>
            <a:rPr lang="en-US" b="1"/>
            <a:t>secure access</a:t>
          </a:r>
          <a:r>
            <a:rPr lang="en-US"/>
            <a:t> for patients to view and update their health records.</a:t>
          </a:r>
          <a:endParaRPr lang="en-IN"/>
        </a:p>
      </dgm:t>
    </dgm:pt>
    <dgm:pt modelId="{5440E866-8646-4E38-A3CF-08AC31DCD0DA}" type="parTrans" cxnId="{173C88D6-33FD-4B6D-81DD-6DAA341DF727}">
      <dgm:prSet/>
      <dgm:spPr/>
      <dgm:t>
        <a:bodyPr/>
        <a:lstStyle/>
        <a:p>
          <a:endParaRPr lang="en-IN"/>
        </a:p>
      </dgm:t>
    </dgm:pt>
    <dgm:pt modelId="{7B2401E7-AAD5-499B-B29B-EA1C58F3AEFB}" type="sibTrans" cxnId="{173C88D6-33FD-4B6D-81DD-6DAA341DF727}">
      <dgm:prSet/>
      <dgm:spPr/>
      <dgm:t>
        <a:bodyPr/>
        <a:lstStyle/>
        <a:p>
          <a:endParaRPr lang="en-IN"/>
        </a:p>
      </dgm:t>
    </dgm:pt>
    <dgm:pt modelId="{FDB0EEFF-0BF8-4B30-85A2-9CD70C6B4414}">
      <dgm:prSet/>
      <dgm:spPr/>
      <dgm:t>
        <a:bodyPr/>
        <a:lstStyle/>
        <a:p>
          <a:r>
            <a:rPr lang="en-US" b="1" dirty="0">
              <a:solidFill>
                <a:srgbClr val="FF0000"/>
              </a:solidFill>
            </a:rPr>
            <a:t>Patient Safety Impact</a:t>
          </a:r>
          <a:endParaRPr lang="en-IN" dirty="0">
            <a:solidFill>
              <a:srgbClr val="FF0000"/>
            </a:solidFill>
          </a:endParaRPr>
        </a:p>
      </dgm:t>
    </dgm:pt>
    <dgm:pt modelId="{79554AC9-373B-444C-BA3B-4761ACD80580}" type="parTrans" cxnId="{ECE355DD-BDFF-4C17-AD98-56141B8D2FDD}">
      <dgm:prSet/>
      <dgm:spPr/>
      <dgm:t>
        <a:bodyPr/>
        <a:lstStyle/>
        <a:p>
          <a:endParaRPr lang="en-IN"/>
        </a:p>
      </dgm:t>
    </dgm:pt>
    <dgm:pt modelId="{E1279547-6133-433C-A9CF-8F80FB2E86D2}" type="sibTrans" cxnId="{ECE355DD-BDFF-4C17-AD98-56141B8D2FDD}">
      <dgm:prSet/>
      <dgm:spPr/>
      <dgm:t>
        <a:bodyPr/>
        <a:lstStyle/>
        <a:p>
          <a:endParaRPr lang="en-IN"/>
        </a:p>
      </dgm:t>
    </dgm:pt>
    <dgm:pt modelId="{68D38364-12A7-482E-909C-45CA94FCE0E8}">
      <dgm:prSet/>
      <dgm:spPr/>
      <dgm:t>
        <a:bodyPr/>
        <a:lstStyle/>
        <a:p>
          <a:r>
            <a:rPr lang="en-US" dirty="0"/>
            <a:t>Enhances </a:t>
          </a:r>
          <a:r>
            <a:rPr lang="en-US" b="1" dirty="0"/>
            <a:t>patient engagement</a:t>
          </a:r>
          <a:r>
            <a:rPr lang="en-US" dirty="0"/>
            <a:t> and prevents </a:t>
          </a:r>
          <a:r>
            <a:rPr lang="en-US" b="1" dirty="0"/>
            <a:t>errors</a:t>
          </a:r>
          <a:r>
            <a:rPr lang="en-US" dirty="0"/>
            <a:t> due to inaccurate data.</a:t>
          </a:r>
          <a:endParaRPr lang="en-IN" dirty="0"/>
        </a:p>
      </dgm:t>
    </dgm:pt>
    <dgm:pt modelId="{313BEE23-16BD-484F-A1D7-2F29372D60EC}" type="parTrans" cxnId="{5422D739-C984-430B-9E14-98164E77550A}">
      <dgm:prSet/>
      <dgm:spPr/>
      <dgm:t>
        <a:bodyPr/>
        <a:lstStyle/>
        <a:p>
          <a:endParaRPr lang="en-IN"/>
        </a:p>
      </dgm:t>
    </dgm:pt>
    <dgm:pt modelId="{975D922E-C2D6-4653-B537-67C692CA1D12}" type="sibTrans" cxnId="{5422D739-C984-430B-9E14-98164E77550A}">
      <dgm:prSet/>
      <dgm:spPr/>
      <dgm:t>
        <a:bodyPr/>
        <a:lstStyle/>
        <a:p>
          <a:endParaRPr lang="en-IN"/>
        </a:p>
      </dgm:t>
    </dgm:pt>
    <dgm:pt modelId="{F9BACD46-1F5F-4B3D-896C-671DAB0ACC8D}">
      <dgm:prSet/>
      <dgm:spPr/>
      <dgm:t>
        <a:bodyPr/>
        <a:lstStyle/>
        <a:p>
          <a:r>
            <a:rPr lang="en-US" b="1"/>
            <a:t>Incident Reporting and Continuous Improvement</a:t>
          </a:r>
          <a:endParaRPr lang="en-IN"/>
        </a:p>
      </dgm:t>
    </dgm:pt>
    <dgm:pt modelId="{49DA9E63-C113-42E6-91A5-D97B889F3223}" type="parTrans" cxnId="{FDCC1BD3-902E-4FF9-A8DC-564DAF7BDC02}">
      <dgm:prSet/>
      <dgm:spPr/>
      <dgm:t>
        <a:bodyPr/>
        <a:lstStyle/>
        <a:p>
          <a:endParaRPr lang="en-IN"/>
        </a:p>
      </dgm:t>
    </dgm:pt>
    <dgm:pt modelId="{34EBD36C-F286-462C-AB48-2C630BFCE8DA}" type="sibTrans" cxnId="{FDCC1BD3-902E-4FF9-A8DC-564DAF7BDC02}">
      <dgm:prSet/>
      <dgm:spPr/>
      <dgm:t>
        <a:bodyPr/>
        <a:lstStyle/>
        <a:p>
          <a:endParaRPr lang="en-IN"/>
        </a:p>
      </dgm:t>
    </dgm:pt>
    <dgm:pt modelId="{D12EC746-1046-4B04-915F-D50B6DE859A9}">
      <dgm:prSet/>
      <dgm:spPr/>
      <dgm:t>
        <a:bodyPr/>
        <a:lstStyle/>
        <a:p>
          <a:r>
            <a:rPr lang="en-US" b="1"/>
            <a:t>Guidelines</a:t>
          </a:r>
          <a:endParaRPr lang="en-IN"/>
        </a:p>
      </dgm:t>
    </dgm:pt>
    <dgm:pt modelId="{F49A5717-F747-471A-9C7E-A8DF079192E3}" type="parTrans" cxnId="{9D353EE1-D935-40C4-A4C3-A78BEB15771B}">
      <dgm:prSet/>
      <dgm:spPr/>
      <dgm:t>
        <a:bodyPr/>
        <a:lstStyle/>
        <a:p>
          <a:endParaRPr lang="en-IN"/>
        </a:p>
      </dgm:t>
    </dgm:pt>
    <dgm:pt modelId="{73DF10F6-28B1-4DF5-BE36-0CAF02733DC9}" type="sibTrans" cxnId="{9D353EE1-D935-40C4-A4C3-A78BEB15771B}">
      <dgm:prSet/>
      <dgm:spPr/>
      <dgm:t>
        <a:bodyPr/>
        <a:lstStyle/>
        <a:p>
          <a:endParaRPr lang="en-IN"/>
        </a:p>
      </dgm:t>
    </dgm:pt>
    <dgm:pt modelId="{72090EB4-BFCA-428C-8FB6-1BC19A286565}">
      <dgm:prSet/>
      <dgm:spPr/>
      <dgm:t>
        <a:bodyPr/>
        <a:lstStyle/>
        <a:p>
          <a:r>
            <a:rPr lang="en-US" dirty="0"/>
            <a:t>Accreditation bodies mandates </a:t>
          </a:r>
          <a:r>
            <a:rPr lang="en-US" b="1" dirty="0"/>
            <a:t>incident reporting</a:t>
          </a:r>
          <a:r>
            <a:rPr lang="en-US" dirty="0"/>
            <a:t> systems for patient safety.</a:t>
          </a:r>
          <a:endParaRPr lang="en-IN" dirty="0"/>
        </a:p>
      </dgm:t>
    </dgm:pt>
    <dgm:pt modelId="{2632D2AC-483A-4735-9948-52DC5ACEB395}" type="parTrans" cxnId="{4B0C3498-82A5-4954-A551-FF9A8F9FB2DC}">
      <dgm:prSet/>
      <dgm:spPr/>
      <dgm:t>
        <a:bodyPr/>
        <a:lstStyle/>
        <a:p>
          <a:endParaRPr lang="en-IN"/>
        </a:p>
      </dgm:t>
    </dgm:pt>
    <dgm:pt modelId="{1BDE4CFA-DCA7-4CEC-8385-B15FCB7F0A59}" type="sibTrans" cxnId="{4B0C3498-82A5-4954-A551-FF9A8F9FB2DC}">
      <dgm:prSet/>
      <dgm:spPr/>
      <dgm:t>
        <a:bodyPr/>
        <a:lstStyle/>
        <a:p>
          <a:endParaRPr lang="en-IN"/>
        </a:p>
      </dgm:t>
    </dgm:pt>
    <dgm:pt modelId="{659A167E-7C78-4F30-9BB0-B7DC76E3996C}">
      <dgm:prSet/>
      <dgm:spPr/>
      <dgm:t>
        <a:bodyPr/>
        <a:lstStyle/>
        <a:p>
          <a:r>
            <a:rPr lang="en-US" b="1"/>
            <a:t>Implementation</a:t>
          </a:r>
          <a:endParaRPr lang="en-IN"/>
        </a:p>
      </dgm:t>
    </dgm:pt>
    <dgm:pt modelId="{F9E1583C-4115-4290-B22D-8A0B002782BA}" type="parTrans" cxnId="{3F2C125B-7AE8-499F-B96F-2E4BDD88E5A7}">
      <dgm:prSet/>
      <dgm:spPr/>
      <dgm:t>
        <a:bodyPr/>
        <a:lstStyle/>
        <a:p>
          <a:endParaRPr lang="en-IN"/>
        </a:p>
      </dgm:t>
    </dgm:pt>
    <dgm:pt modelId="{7E4C1223-5A4C-4FD4-B8F5-438F4AD99266}" type="sibTrans" cxnId="{3F2C125B-7AE8-499F-B96F-2E4BDD88E5A7}">
      <dgm:prSet/>
      <dgm:spPr/>
      <dgm:t>
        <a:bodyPr/>
        <a:lstStyle/>
        <a:p>
          <a:endParaRPr lang="en-IN"/>
        </a:p>
      </dgm:t>
    </dgm:pt>
    <dgm:pt modelId="{89A4C794-D9C7-44C9-BEFD-351170C2F5DA}">
      <dgm:prSet/>
      <dgm:spPr/>
      <dgm:t>
        <a:bodyPr/>
        <a:lstStyle/>
        <a:p>
          <a:r>
            <a:rPr lang="en-US"/>
            <a:t>Integrate </a:t>
          </a:r>
          <a:r>
            <a:rPr lang="en-US" b="1"/>
            <a:t>incident reporting</a:t>
          </a:r>
          <a:r>
            <a:rPr lang="en-US"/>
            <a:t> features within EHR for </a:t>
          </a:r>
          <a:r>
            <a:rPr lang="en-US" b="1"/>
            <a:t>real-time safety tracking</a:t>
          </a:r>
          <a:r>
            <a:rPr lang="en-US"/>
            <a:t>.</a:t>
          </a:r>
          <a:endParaRPr lang="en-IN"/>
        </a:p>
      </dgm:t>
    </dgm:pt>
    <dgm:pt modelId="{BA5D054A-7CC3-4C57-A1C2-9FC054DC81F5}" type="parTrans" cxnId="{2D79744D-F403-43EF-9633-F9D979F0A4C3}">
      <dgm:prSet/>
      <dgm:spPr/>
      <dgm:t>
        <a:bodyPr/>
        <a:lstStyle/>
        <a:p>
          <a:endParaRPr lang="en-IN"/>
        </a:p>
      </dgm:t>
    </dgm:pt>
    <dgm:pt modelId="{5F4E487C-7C43-48EF-8F9E-B2BAE81DD372}" type="sibTrans" cxnId="{2D79744D-F403-43EF-9633-F9D979F0A4C3}">
      <dgm:prSet/>
      <dgm:spPr/>
      <dgm:t>
        <a:bodyPr/>
        <a:lstStyle/>
        <a:p>
          <a:endParaRPr lang="en-IN"/>
        </a:p>
      </dgm:t>
    </dgm:pt>
    <dgm:pt modelId="{8C5EEBB0-F419-4BF7-8FFB-B8906B0C0405}">
      <dgm:prSet/>
      <dgm:spPr/>
      <dgm:t>
        <a:bodyPr/>
        <a:lstStyle/>
        <a:p>
          <a:r>
            <a:rPr lang="en-US" b="1" dirty="0">
              <a:solidFill>
                <a:srgbClr val="FF0000"/>
              </a:solidFill>
            </a:rPr>
            <a:t>Patient Safety Impact</a:t>
          </a:r>
          <a:endParaRPr lang="en-IN" dirty="0">
            <a:solidFill>
              <a:srgbClr val="FF0000"/>
            </a:solidFill>
          </a:endParaRPr>
        </a:p>
      </dgm:t>
    </dgm:pt>
    <dgm:pt modelId="{B35DF67B-74D4-4D63-82DE-D7303F91853B}" type="parTrans" cxnId="{30FB08D5-E4D5-428C-84D9-E89333C139CE}">
      <dgm:prSet/>
      <dgm:spPr/>
      <dgm:t>
        <a:bodyPr/>
        <a:lstStyle/>
        <a:p>
          <a:endParaRPr lang="en-IN"/>
        </a:p>
      </dgm:t>
    </dgm:pt>
    <dgm:pt modelId="{60FFA3EE-BC1F-400F-B5C8-123F5E11B3E7}" type="sibTrans" cxnId="{30FB08D5-E4D5-428C-84D9-E89333C139CE}">
      <dgm:prSet/>
      <dgm:spPr/>
      <dgm:t>
        <a:bodyPr/>
        <a:lstStyle/>
        <a:p>
          <a:endParaRPr lang="en-IN"/>
        </a:p>
      </dgm:t>
    </dgm:pt>
    <dgm:pt modelId="{8C1639F5-84BE-4999-AB8C-7EC863C72EBA}">
      <dgm:prSet/>
      <dgm:spPr/>
      <dgm:t>
        <a:bodyPr/>
        <a:lstStyle/>
        <a:p>
          <a:r>
            <a:rPr lang="en-US"/>
            <a:t>Identifies and resolves </a:t>
          </a:r>
          <a:r>
            <a:rPr lang="en-US" b="1"/>
            <a:t>system vulnerabilities</a:t>
          </a:r>
          <a:r>
            <a:rPr lang="en-US"/>
            <a:t> promptly, improving patient safety.</a:t>
          </a:r>
          <a:endParaRPr lang="en-IN"/>
        </a:p>
      </dgm:t>
    </dgm:pt>
    <dgm:pt modelId="{A61A6C2C-24E2-4FA2-985E-7B6DFF7C563C}" type="parTrans" cxnId="{731B0CA0-8FEF-4AC7-A993-68988DC5106B}">
      <dgm:prSet/>
      <dgm:spPr/>
      <dgm:t>
        <a:bodyPr/>
        <a:lstStyle/>
        <a:p>
          <a:endParaRPr lang="en-IN"/>
        </a:p>
      </dgm:t>
    </dgm:pt>
    <dgm:pt modelId="{25AB1EEB-08E3-420D-B9A3-044CF0776C3A}" type="sibTrans" cxnId="{731B0CA0-8FEF-4AC7-A993-68988DC5106B}">
      <dgm:prSet/>
      <dgm:spPr/>
      <dgm:t>
        <a:bodyPr/>
        <a:lstStyle/>
        <a:p>
          <a:endParaRPr lang="en-IN"/>
        </a:p>
      </dgm:t>
    </dgm:pt>
    <dgm:pt modelId="{FED54457-590E-4D8B-8244-EC3D9931A814}" type="pres">
      <dgm:prSet presAssocID="{38E5279B-881A-4570-A8CF-F0CAB04FDC59}" presName="Name0" presStyleCnt="0">
        <dgm:presLayoutVars>
          <dgm:dir/>
          <dgm:animLvl val="lvl"/>
          <dgm:resizeHandles val="exact"/>
        </dgm:presLayoutVars>
      </dgm:prSet>
      <dgm:spPr/>
    </dgm:pt>
    <dgm:pt modelId="{84BFCC31-9C98-41B5-8EF7-5F055FCC7D69}" type="pres">
      <dgm:prSet presAssocID="{E01A4FD9-9300-447A-A1E8-4D47B944A346}" presName="composite" presStyleCnt="0"/>
      <dgm:spPr/>
    </dgm:pt>
    <dgm:pt modelId="{530B0B2D-8E84-42B7-ABD5-56C7D0047BE5}" type="pres">
      <dgm:prSet presAssocID="{E01A4FD9-9300-447A-A1E8-4D47B944A346}" presName="parTx" presStyleLbl="alignNode1" presStyleIdx="0" presStyleCnt="3">
        <dgm:presLayoutVars>
          <dgm:chMax val="0"/>
          <dgm:chPref val="0"/>
          <dgm:bulletEnabled val="1"/>
        </dgm:presLayoutVars>
      </dgm:prSet>
      <dgm:spPr/>
    </dgm:pt>
    <dgm:pt modelId="{E783B194-7359-4561-8C94-2C901E95BEF1}" type="pres">
      <dgm:prSet presAssocID="{E01A4FD9-9300-447A-A1E8-4D47B944A346}" presName="desTx" presStyleLbl="alignAccFollowNode1" presStyleIdx="0" presStyleCnt="3">
        <dgm:presLayoutVars>
          <dgm:bulletEnabled val="1"/>
        </dgm:presLayoutVars>
      </dgm:prSet>
      <dgm:spPr/>
    </dgm:pt>
    <dgm:pt modelId="{0E7DB268-281F-45D9-BABC-6BEE91373EDF}" type="pres">
      <dgm:prSet presAssocID="{36F7237B-5CDB-4F13-8303-D71588C0DB97}" presName="space" presStyleCnt="0"/>
      <dgm:spPr/>
    </dgm:pt>
    <dgm:pt modelId="{682EFE3A-81A4-4D89-B921-27D83117F7DD}" type="pres">
      <dgm:prSet presAssocID="{0EE578DA-1FDF-49D7-8023-D5C357B799B5}" presName="composite" presStyleCnt="0"/>
      <dgm:spPr/>
    </dgm:pt>
    <dgm:pt modelId="{72996D25-196D-43E6-9B93-5BE2548986C7}" type="pres">
      <dgm:prSet presAssocID="{0EE578DA-1FDF-49D7-8023-D5C357B799B5}" presName="parTx" presStyleLbl="alignNode1" presStyleIdx="1" presStyleCnt="3">
        <dgm:presLayoutVars>
          <dgm:chMax val="0"/>
          <dgm:chPref val="0"/>
          <dgm:bulletEnabled val="1"/>
        </dgm:presLayoutVars>
      </dgm:prSet>
      <dgm:spPr/>
    </dgm:pt>
    <dgm:pt modelId="{AB6CE2C5-0242-4A6F-8682-5F6EE899DE39}" type="pres">
      <dgm:prSet presAssocID="{0EE578DA-1FDF-49D7-8023-D5C357B799B5}" presName="desTx" presStyleLbl="alignAccFollowNode1" presStyleIdx="1" presStyleCnt="3">
        <dgm:presLayoutVars>
          <dgm:bulletEnabled val="1"/>
        </dgm:presLayoutVars>
      </dgm:prSet>
      <dgm:spPr/>
    </dgm:pt>
    <dgm:pt modelId="{3733612F-4D8E-459A-9746-F464B0377691}" type="pres">
      <dgm:prSet presAssocID="{744C225E-CEF8-4E6B-AF1A-CD16E88D221F}" presName="space" presStyleCnt="0"/>
      <dgm:spPr/>
    </dgm:pt>
    <dgm:pt modelId="{C7E87ABF-DF7B-4D23-A806-7A54E120DAAE}" type="pres">
      <dgm:prSet presAssocID="{F9BACD46-1F5F-4B3D-896C-671DAB0ACC8D}" presName="composite" presStyleCnt="0"/>
      <dgm:spPr/>
    </dgm:pt>
    <dgm:pt modelId="{03976586-0521-4A67-BCA1-A63149F88408}" type="pres">
      <dgm:prSet presAssocID="{F9BACD46-1F5F-4B3D-896C-671DAB0ACC8D}" presName="parTx" presStyleLbl="alignNode1" presStyleIdx="2" presStyleCnt="3">
        <dgm:presLayoutVars>
          <dgm:chMax val="0"/>
          <dgm:chPref val="0"/>
          <dgm:bulletEnabled val="1"/>
        </dgm:presLayoutVars>
      </dgm:prSet>
      <dgm:spPr/>
    </dgm:pt>
    <dgm:pt modelId="{192F7C89-FF81-4D8B-AD21-C5569D8809AD}" type="pres">
      <dgm:prSet presAssocID="{F9BACD46-1F5F-4B3D-896C-671DAB0ACC8D}" presName="desTx" presStyleLbl="alignAccFollowNode1" presStyleIdx="2" presStyleCnt="3">
        <dgm:presLayoutVars>
          <dgm:bulletEnabled val="1"/>
        </dgm:presLayoutVars>
      </dgm:prSet>
      <dgm:spPr/>
    </dgm:pt>
  </dgm:ptLst>
  <dgm:cxnLst>
    <dgm:cxn modelId="{F2437809-4796-45D5-B808-5FC316458A37}" type="presOf" srcId="{5C6B998B-C71D-4D09-B2E3-D509DFD442A9}" destId="{E783B194-7359-4561-8C94-2C901E95BEF1}" srcOrd="0" destOrd="0" presId="urn:microsoft.com/office/officeart/2005/8/layout/hList1"/>
    <dgm:cxn modelId="{63D1D80C-A045-436B-AF04-4CBE91077538}" type="presOf" srcId="{ADFB78B9-3E41-41E9-A177-7C48287857DD}" destId="{E783B194-7359-4561-8C94-2C901E95BEF1}" srcOrd="0" destOrd="5" presId="urn:microsoft.com/office/officeart/2005/8/layout/hList1"/>
    <dgm:cxn modelId="{8EDB8E0F-FF54-469E-BDF2-278D4A362812}" srcId="{E01A4FD9-9300-447A-A1E8-4D47B944A346}" destId="{3CAB5005-B94D-4BB7-95DD-0E21001E2C39}" srcOrd="2" destOrd="0" parTransId="{51FB0FC3-3778-4BD9-8FE7-6F21516B75EB}" sibTransId="{05322F4F-5A63-424E-ABF3-3B555AB3D8FB}"/>
    <dgm:cxn modelId="{C5A62810-4470-4DB8-9699-17354A69B0DB}" type="presOf" srcId="{F9BACD46-1F5F-4B3D-896C-671DAB0ACC8D}" destId="{03976586-0521-4A67-BCA1-A63149F88408}" srcOrd="0" destOrd="0" presId="urn:microsoft.com/office/officeart/2005/8/layout/hList1"/>
    <dgm:cxn modelId="{C3916F13-DE3D-4303-9185-58480CCB05AF}" srcId="{5C6B998B-C71D-4D09-B2E3-D509DFD442A9}" destId="{1BFAB27A-7063-4D18-BB34-C63300500353}" srcOrd="0" destOrd="0" parTransId="{3C39AFCD-D6CE-4CF3-94E9-14D406DE0F9C}" sibTransId="{C155AE18-95F2-47E6-BF41-0A8D85F54349}"/>
    <dgm:cxn modelId="{92893C15-2730-475D-A751-58095D02CA25}" type="presOf" srcId="{68D38364-12A7-482E-909C-45CA94FCE0E8}" destId="{AB6CE2C5-0242-4A6F-8682-5F6EE899DE39}" srcOrd="0" destOrd="5" presId="urn:microsoft.com/office/officeart/2005/8/layout/hList1"/>
    <dgm:cxn modelId="{3FE6A718-C046-4592-B875-6FFF89FBCDA1}" type="presOf" srcId="{89A4C794-D9C7-44C9-BEFD-351170C2F5DA}" destId="{192F7C89-FF81-4D8B-AD21-C5569D8809AD}" srcOrd="0" destOrd="3" presId="urn:microsoft.com/office/officeart/2005/8/layout/hList1"/>
    <dgm:cxn modelId="{2BEB9728-30F2-40FD-9E97-CFD4D959E789}" srcId="{38E5279B-881A-4570-A8CF-F0CAB04FDC59}" destId="{0EE578DA-1FDF-49D7-8023-D5C357B799B5}" srcOrd="1" destOrd="0" parTransId="{68703757-1925-4E03-B297-0A4E4F374BF0}" sibTransId="{744C225E-CEF8-4E6B-AF1A-CD16E88D221F}"/>
    <dgm:cxn modelId="{9692092B-38E7-4171-B415-D9F6916D474B}" srcId="{E01A4FD9-9300-447A-A1E8-4D47B944A346}" destId="{AA03B017-B2DC-41CB-B882-EEB931EB4A48}" srcOrd="1" destOrd="0" parTransId="{CA072735-E44A-4DD8-ABF2-C25626B96CC7}" sibTransId="{23D6E3C4-A772-404F-8849-E7114E1564B7}"/>
    <dgm:cxn modelId="{5422D739-C984-430B-9E14-98164E77550A}" srcId="{FDB0EEFF-0BF8-4B30-85A2-9CD70C6B4414}" destId="{68D38364-12A7-482E-909C-45CA94FCE0E8}" srcOrd="0" destOrd="0" parTransId="{313BEE23-16BD-484F-A1D7-2F29372D60EC}" sibTransId="{975D922E-C2D6-4653-B537-67C692CA1D12}"/>
    <dgm:cxn modelId="{BD96003A-ABEF-47E9-8EA8-EC6600667FB8}" type="presOf" srcId="{FDB0EEFF-0BF8-4B30-85A2-9CD70C6B4414}" destId="{AB6CE2C5-0242-4A6F-8682-5F6EE899DE39}" srcOrd="0" destOrd="4" presId="urn:microsoft.com/office/officeart/2005/8/layout/hList1"/>
    <dgm:cxn modelId="{A5DE273B-86A1-44FF-A8D5-AF48F5DF3957}" type="presOf" srcId="{E01A4FD9-9300-447A-A1E8-4D47B944A346}" destId="{530B0B2D-8E84-42B7-ABD5-56C7D0047BE5}" srcOrd="0" destOrd="0" presId="urn:microsoft.com/office/officeart/2005/8/layout/hList1"/>
    <dgm:cxn modelId="{3F2C125B-7AE8-499F-B96F-2E4BDD88E5A7}" srcId="{F9BACD46-1F5F-4B3D-896C-671DAB0ACC8D}" destId="{659A167E-7C78-4F30-9BB0-B7DC76E3996C}" srcOrd="1" destOrd="0" parTransId="{F9E1583C-4115-4290-B22D-8A0B002782BA}" sibTransId="{7E4C1223-5A4C-4FD4-B8F5-438F4AD99266}"/>
    <dgm:cxn modelId="{2566C864-77DB-4B71-9D3C-E65DD61990D9}" srcId="{0EE578DA-1FDF-49D7-8023-D5C357B799B5}" destId="{29E31FCC-635F-419D-B4D5-87272EC62EC9}" srcOrd="0" destOrd="0" parTransId="{79F74509-8E81-4ACF-8268-D14A9EC5CB00}" sibTransId="{51931D94-9D82-4F9D-998D-62884A48F7CD}"/>
    <dgm:cxn modelId="{3B791765-F0F2-46CB-A122-801A346FC006}" srcId="{29E31FCC-635F-419D-B4D5-87272EC62EC9}" destId="{5FF621BA-D6C3-4AEF-9BE7-7BE9F3892379}" srcOrd="0" destOrd="0" parTransId="{88D87B78-7B21-4577-9E12-310600C4CB33}" sibTransId="{034A3735-B99A-484C-B02D-9C4398FC7D15}"/>
    <dgm:cxn modelId="{3645484B-FA1D-4996-91BE-7EEBD08FAC11}" srcId="{3CAB5005-B94D-4BB7-95DD-0E21001E2C39}" destId="{ADFB78B9-3E41-41E9-A177-7C48287857DD}" srcOrd="0" destOrd="0" parTransId="{693749B6-6FE7-4994-8B73-8D2EE3A9510D}" sibTransId="{98A49D6F-C745-4E8F-BC98-BEB17A72FA3C}"/>
    <dgm:cxn modelId="{9EC1284D-EAEC-41EC-8E66-DBC0C93CE7DF}" type="presOf" srcId="{5E36D2CB-672B-4A63-96CF-7F75507133C4}" destId="{E783B194-7359-4561-8C94-2C901E95BEF1}" srcOrd="0" destOrd="3" presId="urn:microsoft.com/office/officeart/2005/8/layout/hList1"/>
    <dgm:cxn modelId="{2D79744D-F403-43EF-9633-F9D979F0A4C3}" srcId="{659A167E-7C78-4F30-9BB0-B7DC76E3996C}" destId="{89A4C794-D9C7-44C9-BEFD-351170C2F5DA}" srcOrd="0" destOrd="0" parTransId="{BA5D054A-7CC3-4C57-A1C2-9FC054DC81F5}" sibTransId="{5F4E487C-7C43-48EF-8F9E-B2BAE81DD372}"/>
    <dgm:cxn modelId="{C1BA9553-56FE-4E28-9F38-E8C8945697AE}" srcId="{AA03B017-B2DC-41CB-B882-EEB931EB4A48}" destId="{5E36D2CB-672B-4A63-96CF-7F75507133C4}" srcOrd="0" destOrd="0" parTransId="{E49D2D37-64DD-4786-A96C-FD46EA485588}" sibTransId="{DB867E66-BFB4-4FB3-B925-BDBAF953885B}"/>
    <dgm:cxn modelId="{D6B16B7A-781C-464A-95D9-031FF15C3DB7}" type="presOf" srcId="{3CAB5005-B94D-4BB7-95DD-0E21001E2C39}" destId="{E783B194-7359-4561-8C94-2C901E95BEF1}" srcOrd="0" destOrd="4" presId="urn:microsoft.com/office/officeart/2005/8/layout/hList1"/>
    <dgm:cxn modelId="{8A854D88-170F-44E7-8D3B-B47F10189BBC}" type="presOf" srcId="{D65545F7-D8F0-46F5-829F-3E000607AB77}" destId="{AB6CE2C5-0242-4A6F-8682-5F6EE899DE39}" srcOrd="0" destOrd="3" presId="urn:microsoft.com/office/officeart/2005/8/layout/hList1"/>
    <dgm:cxn modelId="{E2EEEE8F-1A74-4766-A163-F87EBBB0E983}" type="presOf" srcId="{8C5EEBB0-F419-4BF7-8FFB-B8906B0C0405}" destId="{192F7C89-FF81-4D8B-AD21-C5569D8809AD}" srcOrd="0" destOrd="4" presId="urn:microsoft.com/office/officeart/2005/8/layout/hList1"/>
    <dgm:cxn modelId="{EDC0F797-14AE-4147-85E9-14FED517CDB7}" type="presOf" srcId="{1BFAB27A-7063-4D18-BB34-C63300500353}" destId="{E783B194-7359-4561-8C94-2C901E95BEF1}" srcOrd="0" destOrd="1" presId="urn:microsoft.com/office/officeart/2005/8/layout/hList1"/>
    <dgm:cxn modelId="{4B0C3498-82A5-4954-A551-FF9A8F9FB2DC}" srcId="{D12EC746-1046-4B04-915F-D50B6DE859A9}" destId="{72090EB4-BFCA-428C-8FB6-1BC19A286565}" srcOrd="0" destOrd="0" parTransId="{2632D2AC-483A-4735-9948-52DC5ACEB395}" sibTransId="{1BDE4CFA-DCA7-4CEC-8385-B15FCB7F0A59}"/>
    <dgm:cxn modelId="{731B0CA0-8FEF-4AC7-A993-68988DC5106B}" srcId="{8C5EEBB0-F419-4BF7-8FFB-B8906B0C0405}" destId="{8C1639F5-84BE-4999-AB8C-7EC863C72EBA}" srcOrd="0" destOrd="0" parTransId="{A61A6C2C-24E2-4FA2-985E-7B6DFF7C563C}" sibTransId="{25AB1EEB-08E3-420D-B9A3-044CF0776C3A}"/>
    <dgm:cxn modelId="{EA4E80AC-F27B-435A-A281-65019B3689BB}" type="presOf" srcId="{38E5279B-881A-4570-A8CF-F0CAB04FDC59}" destId="{FED54457-590E-4D8B-8244-EC3D9931A814}" srcOrd="0" destOrd="0" presId="urn:microsoft.com/office/officeart/2005/8/layout/hList1"/>
    <dgm:cxn modelId="{67165CAF-8CB6-4CEE-9C67-12F8D6D294B9}" type="presOf" srcId="{FA2AF22F-405F-493D-B5F3-6CD52495995C}" destId="{AB6CE2C5-0242-4A6F-8682-5F6EE899DE39}" srcOrd="0" destOrd="2" presId="urn:microsoft.com/office/officeart/2005/8/layout/hList1"/>
    <dgm:cxn modelId="{29558CAF-5BB8-4B97-BCEE-2AA1352E6910}" type="presOf" srcId="{8C1639F5-84BE-4999-AB8C-7EC863C72EBA}" destId="{192F7C89-FF81-4D8B-AD21-C5569D8809AD}" srcOrd="0" destOrd="5" presId="urn:microsoft.com/office/officeart/2005/8/layout/hList1"/>
    <dgm:cxn modelId="{EB8926C6-C683-4677-A3AF-4B388D8B67FF}" type="presOf" srcId="{659A167E-7C78-4F30-9BB0-B7DC76E3996C}" destId="{192F7C89-FF81-4D8B-AD21-C5569D8809AD}" srcOrd="0" destOrd="2" presId="urn:microsoft.com/office/officeart/2005/8/layout/hList1"/>
    <dgm:cxn modelId="{BAB983CB-2A5C-46CC-BCFE-9292567B9DB3}" srcId="{0EE578DA-1FDF-49D7-8023-D5C357B799B5}" destId="{FA2AF22F-405F-493D-B5F3-6CD52495995C}" srcOrd="1" destOrd="0" parTransId="{C08D85CE-0C56-4633-9DDA-F34EC59CE8D4}" sibTransId="{8CDE7329-0B5A-458D-A503-1F721E93ABEA}"/>
    <dgm:cxn modelId="{A5438DCD-9AC5-4E69-8CBE-F94DE5FDF4D2}" type="presOf" srcId="{72090EB4-BFCA-428C-8FB6-1BC19A286565}" destId="{192F7C89-FF81-4D8B-AD21-C5569D8809AD}" srcOrd="0" destOrd="1" presId="urn:microsoft.com/office/officeart/2005/8/layout/hList1"/>
    <dgm:cxn modelId="{76AFACCD-EE9E-4F28-BC78-EE76F5D28678}" type="presOf" srcId="{29E31FCC-635F-419D-B4D5-87272EC62EC9}" destId="{AB6CE2C5-0242-4A6F-8682-5F6EE899DE39}" srcOrd="0" destOrd="0" presId="urn:microsoft.com/office/officeart/2005/8/layout/hList1"/>
    <dgm:cxn modelId="{C3E993CF-3EE8-4E4A-9EC0-A9BCB97F938A}" type="presOf" srcId="{D12EC746-1046-4B04-915F-D50B6DE859A9}" destId="{192F7C89-FF81-4D8B-AD21-C5569D8809AD}" srcOrd="0" destOrd="0" presId="urn:microsoft.com/office/officeart/2005/8/layout/hList1"/>
    <dgm:cxn modelId="{FDCC1BD3-902E-4FF9-A8DC-564DAF7BDC02}" srcId="{38E5279B-881A-4570-A8CF-F0CAB04FDC59}" destId="{F9BACD46-1F5F-4B3D-896C-671DAB0ACC8D}" srcOrd="2" destOrd="0" parTransId="{49DA9E63-C113-42E6-91A5-D97B889F3223}" sibTransId="{34EBD36C-F286-462C-AB48-2C630BFCE8DA}"/>
    <dgm:cxn modelId="{30FB08D5-E4D5-428C-84D9-E89333C139CE}" srcId="{F9BACD46-1F5F-4B3D-896C-671DAB0ACC8D}" destId="{8C5EEBB0-F419-4BF7-8FFB-B8906B0C0405}" srcOrd="2" destOrd="0" parTransId="{B35DF67B-74D4-4D63-82DE-D7303F91853B}" sibTransId="{60FFA3EE-BC1F-400F-B5C8-123F5E11B3E7}"/>
    <dgm:cxn modelId="{173C88D6-33FD-4B6D-81DD-6DAA341DF727}" srcId="{FA2AF22F-405F-493D-B5F3-6CD52495995C}" destId="{D65545F7-D8F0-46F5-829F-3E000607AB77}" srcOrd="0" destOrd="0" parTransId="{5440E866-8646-4E38-A3CF-08AC31DCD0DA}" sibTransId="{7B2401E7-AAD5-499B-B29B-EA1C58F3AEFB}"/>
    <dgm:cxn modelId="{ECE355DD-BDFF-4C17-AD98-56141B8D2FDD}" srcId="{0EE578DA-1FDF-49D7-8023-D5C357B799B5}" destId="{FDB0EEFF-0BF8-4B30-85A2-9CD70C6B4414}" srcOrd="2" destOrd="0" parTransId="{79554AC9-373B-444C-BA3B-4761ACD80580}" sibTransId="{E1279547-6133-433C-A9CF-8F80FB2E86D2}"/>
    <dgm:cxn modelId="{341580E0-A4EB-4533-A533-675FB44E3C0A}" type="presOf" srcId="{0EE578DA-1FDF-49D7-8023-D5C357B799B5}" destId="{72996D25-196D-43E6-9B93-5BE2548986C7}" srcOrd="0" destOrd="0" presId="urn:microsoft.com/office/officeart/2005/8/layout/hList1"/>
    <dgm:cxn modelId="{9D353EE1-D935-40C4-A4C3-A78BEB15771B}" srcId="{F9BACD46-1F5F-4B3D-896C-671DAB0ACC8D}" destId="{D12EC746-1046-4B04-915F-D50B6DE859A9}" srcOrd="0" destOrd="0" parTransId="{F49A5717-F747-471A-9C7E-A8DF079192E3}" sibTransId="{73DF10F6-28B1-4DF5-BE36-0CAF02733DC9}"/>
    <dgm:cxn modelId="{587D9EE9-C117-435E-A4AF-A97CE2116C0E}" srcId="{E01A4FD9-9300-447A-A1E8-4D47B944A346}" destId="{5C6B998B-C71D-4D09-B2E3-D509DFD442A9}" srcOrd="0" destOrd="0" parTransId="{45ABFCF2-0FC1-4B85-937E-5F3C9649805F}" sibTransId="{251E2ECF-A643-470D-9C96-999C83E4FF37}"/>
    <dgm:cxn modelId="{13EAC4EB-EACF-4386-B9FB-1ECFD22DA05B}" type="presOf" srcId="{AA03B017-B2DC-41CB-B882-EEB931EB4A48}" destId="{E783B194-7359-4561-8C94-2C901E95BEF1}" srcOrd="0" destOrd="2" presId="urn:microsoft.com/office/officeart/2005/8/layout/hList1"/>
    <dgm:cxn modelId="{D407B1ED-8197-49EC-AA6F-89D34590CD6E}" type="presOf" srcId="{5FF621BA-D6C3-4AEF-9BE7-7BE9F3892379}" destId="{AB6CE2C5-0242-4A6F-8682-5F6EE899DE39}" srcOrd="0" destOrd="1" presId="urn:microsoft.com/office/officeart/2005/8/layout/hList1"/>
    <dgm:cxn modelId="{D829B0F7-9997-482B-B9A4-CDDA723DF455}" srcId="{38E5279B-881A-4570-A8CF-F0CAB04FDC59}" destId="{E01A4FD9-9300-447A-A1E8-4D47B944A346}" srcOrd="0" destOrd="0" parTransId="{FC42A5F8-BC5E-4EE6-A0A6-DF581A7C042D}" sibTransId="{36F7237B-5CDB-4F13-8303-D71588C0DB97}"/>
    <dgm:cxn modelId="{24673BB9-7979-4919-A6A9-0793A82B220C}" type="presParOf" srcId="{FED54457-590E-4D8B-8244-EC3D9931A814}" destId="{84BFCC31-9C98-41B5-8EF7-5F055FCC7D69}" srcOrd="0" destOrd="0" presId="urn:microsoft.com/office/officeart/2005/8/layout/hList1"/>
    <dgm:cxn modelId="{BCE3F4C5-B8FC-433F-9D22-5BEED83581C9}" type="presParOf" srcId="{84BFCC31-9C98-41B5-8EF7-5F055FCC7D69}" destId="{530B0B2D-8E84-42B7-ABD5-56C7D0047BE5}" srcOrd="0" destOrd="0" presId="urn:microsoft.com/office/officeart/2005/8/layout/hList1"/>
    <dgm:cxn modelId="{68088499-1997-4F62-A7B3-098138473EC1}" type="presParOf" srcId="{84BFCC31-9C98-41B5-8EF7-5F055FCC7D69}" destId="{E783B194-7359-4561-8C94-2C901E95BEF1}" srcOrd="1" destOrd="0" presId="urn:microsoft.com/office/officeart/2005/8/layout/hList1"/>
    <dgm:cxn modelId="{A35CC54C-5C9F-4553-94B1-7F4344E89AEE}" type="presParOf" srcId="{FED54457-590E-4D8B-8244-EC3D9931A814}" destId="{0E7DB268-281F-45D9-BABC-6BEE91373EDF}" srcOrd="1" destOrd="0" presId="urn:microsoft.com/office/officeart/2005/8/layout/hList1"/>
    <dgm:cxn modelId="{E361FD8E-F722-4736-8584-67715CC64E01}" type="presParOf" srcId="{FED54457-590E-4D8B-8244-EC3D9931A814}" destId="{682EFE3A-81A4-4D89-B921-27D83117F7DD}" srcOrd="2" destOrd="0" presId="urn:microsoft.com/office/officeart/2005/8/layout/hList1"/>
    <dgm:cxn modelId="{1AD72CEE-862F-44BC-A97E-FA2E03F805B2}" type="presParOf" srcId="{682EFE3A-81A4-4D89-B921-27D83117F7DD}" destId="{72996D25-196D-43E6-9B93-5BE2548986C7}" srcOrd="0" destOrd="0" presId="urn:microsoft.com/office/officeart/2005/8/layout/hList1"/>
    <dgm:cxn modelId="{B5ED8380-E806-47DB-B550-FA9A60D733F2}" type="presParOf" srcId="{682EFE3A-81A4-4D89-B921-27D83117F7DD}" destId="{AB6CE2C5-0242-4A6F-8682-5F6EE899DE39}" srcOrd="1" destOrd="0" presId="urn:microsoft.com/office/officeart/2005/8/layout/hList1"/>
    <dgm:cxn modelId="{F48155FA-7E2B-4E5C-A712-B43C428FF23D}" type="presParOf" srcId="{FED54457-590E-4D8B-8244-EC3D9931A814}" destId="{3733612F-4D8E-459A-9746-F464B0377691}" srcOrd="3" destOrd="0" presId="urn:microsoft.com/office/officeart/2005/8/layout/hList1"/>
    <dgm:cxn modelId="{C195B9C7-8860-405C-B7A9-750BB63F1FA7}" type="presParOf" srcId="{FED54457-590E-4D8B-8244-EC3D9931A814}" destId="{C7E87ABF-DF7B-4D23-A806-7A54E120DAAE}" srcOrd="4" destOrd="0" presId="urn:microsoft.com/office/officeart/2005/8/layout/hList1"/>
    <dgm:cxn modelId="{CE33FB82-DB62-4585-B7D6-D54021EA725B}" type="presParOf" srcId="{C7E87ABF-DF7B-4D23-A806-7A54E120DAAE}" destId="{03976586-0521-4A67-BCA1-A63149F88408}" srcOrd="0" destOrd="0" presId="urn:microsoft.com/office/officeart/2005/8/layout/hList1"/>
    <dgm:cxn modelId="{E89CAA04-10CB-45C7-9FD0-AFFBAA1A5D67}" type="presParOf" srcId="{C7E87ABF-DF7B-4D23-A806-7A54E120DAAE}" destId="{192F7C89-FF81-4D8B-AD21-C5569D8809A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59B362-2D42-4C7B-A785-DB71158DD14C}" type="doc">
      <dgm:prSet loTypeId="urn:microsoft.com/office/officeart/2011/layout/CircleProcess" loCatId="officeonline" qsTypeId="urn:microsoft.com/office/officeart/2005/8/quickstyle/3d1" qsCatId="3D" csTypeId="urn:microsoft.com/office/officeart/2005/8/colors/colorful1" csCatId="colorful"/>
      <dgm:spPr/>
      <dgm:t>
        <a:bodyPr/>
        <a:lstStyle/>
        <a:p>
          <a:endParaRPr lang="en-IN"/>
        </a:p>
      </dgm:t>
    </dgm:pt>
    <dgm:pt modelId="{FA20BD66-12C6-4F44-ABE1-CC9A9410AD43}">
      <dgm:prSet custT="1"/>
      <dgm:spPr/>
      <dgm:t>
        <a:bodyPr/>
        <a:lstStyle/>
        <a:p>
          <a:r>
            <a:rPr lang="en-US" sz="1200" b="1" dirty="0"/>
            <a:t>Regular Training for Clinicians</a:t>
          </a:r>
          <a:endParaRPr lang="en-IN" sz="1200" dirty="0"/>
        </a:p>
      </dgm:t>
    </dgm:pt>
    <dgm:pt modelId="{47CD9DAC-02A3-47BD-AF99-6230122CE4D9}" type="parTrans" cxnId="{AC190809-988C-446F-B5C7-8C5E80D62457}">
      <dgm:prSet/>
      <dgm:spPr/>
      <dgm:t>
        <a:bodyPr/>
        <a:lstStyle/>
        <a:p>
          <a:endParaRPr lang="en-IN"/>
        </a:p>
      </dgm:t>
    </dgm:pt>
    <dgm:pt modelId="{22823B3B-7AF7-4F9B-9703-2DCA68D51B1B}" type="sibTrans" cxnId="{AC190809-988C-446F-B5C7-8C5E80D62457}">
      <dgm:prSet/>
      <dgm:spPr/>
      <dgm:t>
        <a:bodyPr/>
        <a:lstStyle/>
        <a:p>
          <a:endParaRPr lang="en-IN"/>
        </a:p>
      </dgm:t>
    </dgm:pt>
    <dgm:pt modelId="{F5943AC4-D692-49CA-8964-A591E18C22D5}">
      <dgm:prSet custT="1"/>
      <dgm:spPr/>
      <dgm:t>
        <a:bodyPr/>
        <a:lstStyle/>
        <a:p>
          <a:r>
            <a:rPr lang="en-US" sz="1200" b="1" dirty="0"/>
            <a:t>Customization of Alerts</a:t>
          </a:r>
          <a:endParaRPr lang="en-IN" sz="1200" dirty="0"/>
        </a:p>
      </dgm:t>
    </dgm:pt>
    <dgm:pt modelId="{B837F5D9-7BBB-4B8E-B23F-17907347BA77}" type="parTrans" cxnId="{B720D136-505B-4C12-A96D-76511ECD3007}">
      <dgm:prSet/>
      <dgm:spPr/>
      <dgm:t>
        <a:bodyPr/>
        <a:lstStyle/>
        <a:p>
          <a:endParaRPr lang="en-IN"/>
        </a:p>
      </dgm:t>
    </dgm:pt>
    <dgm:pt modelId="{B775D47D-3887-4397-8FE6-A64A6D38D8F6}" type="sibTrans" cxnId="{B720D136-505B-4C12-A96D-76511ECD3007}">
      <dgm:prSet/>
      <dgm:spPr/>
      <dgm:t>
        <a:bodyPr/>
        <a:lstStyle/>
        <a:p>
          <a:endParaRPr lang="en-IN"/>
        </a:p>
      </dgm:t>
    </dgm:pt>
    <dgm:pt modelId="{76809C9C-7AC9-4131-83AC-456DD06386C4}">
      <dgm:prSet custT="1"/>
      <dgm:spPr/>
      <dgm:t>
        <a:bodyPr/>
        <a:lstStyle/>
        <a:p>
          <a:r>
            <a:rPr lang="en-US" sz="1050" b="1" dirty="0"/>
            <a:t>Reducing Alert Fatigue</a:t>
          </a:r>
          <a:r>
            <a:rPr lang="en-US" sz="1050" dirty="0"/>
            <a:t>: Tailor alerts to </a:t>
          </a:r>
          <a:r>
            <a:rPr lang="en-US" sz="1050" b="1" dirty="0"/>
            <a:t>specific clinical needs</a:t>
          </a:r>
          <a:r>
            <a:rPr lang="en-US" sz="1050" dirty="0"/>
            <a:t> to ensure </a:t>
          </a:r>
          <a:r>
            <a:rPr lang="en-US" sz="1050" b="1" dirty="0"/>
            <a:t>critical warnings</a:t>
          </a:r>
          <a:r>
            <a:rPr lang="en-US" sz="1050" dirty="0"/>
            <a:t> are noticed and acted upon promptly.</a:t>
          </a:r>
          <a:endParaRPr lang="en-IN" sz="1050" dirty="0"/>
        </a:p>
      </dgm:t>
    </dgm:pt>
    <dgm:pt modelId="{D2504781-8898-422B-9AA3-124055710AD7}" type="parTrans" cxnId="{1EAF4195-28C4-4695-B396-75D18A89B9AC}">
      <dgm:prSet/>
      <dgm:spPr/>
      <dgm:t>
        <a:bodyPr/>
        <a:lstStyle/>
        <a:p>
          <a:endParaRPr lang="en-IN"/>
        </a:p>
      </dgm:t>
    </dgm:pt>
    <dgm:pt modelId="{5D48A1F9-2921-4A56-9FC6-99C123EB8B5E}" type="sibTrans" cxnId="{1EAF4195-28C4-4695-B396-75D18A89B9AC}">
      <dgm:prSet/>
      <dgm:spPr/>
      <dgm:t>
        <a:bodyPr/>
        <a:lstStyle/>
        <a:p>
          <a:endParaRPr lang="en-IN"/>
        </a:p>
      </dgm:t>
    </dgm:pt>
    <dgm:pt modelId="{370BBE25-36D3-4648-903A-EAD22A1C88F9}">
      <dgm:prSet custT="1"/>
      <dgm:spPr/>
      <dgm:t>
        <a:bodyPr/>
        <a:lstStyle/>
        <a:p>
          <a:r>
            <a:rPr lang="en-US" sz="1050" b="1" dirty="0"/>
            <a:t>Enhancing Response</a:t>
          </a:r>
          <a:r>
            <a:rPr lang="en-US" sz="1050" dirty="0"/>
            <a:t>: Customized alerts increase clinician </a:t>
          </a:r>
          <a:r>
            <a:rPr lang="en-US" sz="1050" b="1" dirty="0"/>
            <a:t>responsiveness</a:t>
          </a:r>
          <a:r>
            <a:rPr lang="en-US" sz="1050" dirty="0"/>
            <a:t> to important events, improving patient safety outcomes.</a:t>
          </a:r>
          <a:endParaRPr lang="en-IN" sz="1050" dirty="0"/>
        </a:p>
      </dgm:t>
    </dgm:pt>
    <dgm:pt modelId="{03A390AE-9579-4B47-BCFB-B0A48F61003E}" type="parTrans" cxnId="{06BE7C71-A5A0-4178-8F9C-FD66C4016E9C}">
      <dgm:prSet/>
      <dgm:spPr/>
      <dgm:t>
        <a:bodyPr/>
        <a:lstStyle/>
        <a:p>
          <a:endParaRPr lang="en-IN"/>
        </a:p>
      </dgm:t>
    </dgm:pt>
    <dgm:pt modelId="{9F163B05-2E9E-4C4B-9895-AC03AE13B9ED}" type="sibTrans" cxnId="{06BE7C71-A5A0-4178-8F9C-FD66C4016E9C}">
      <dgm:prSet/>
      <dgm:spPr/>
      <dgm:t>
        <a:bodyPr/>
        <a:lstStyle/>
        <a:p>
          <a:endParaRPr lang="en-IN"/>
        </a:p>
      </dgm:t>
    </dgm:pt>
    <dgm:pt modelId="{930FBD42-8DDA-40F7-8FBF-59AA748FBC0D}">
      <dgm:prSet custT="1"/>
      <dgm:spPr/>
      <dgm:t>
        <a:bodyPr/>
        <a:lstStyle/>
        <a:p>
          <a:r>
            <a:rPr lang="en-US" sz="1200" b="1" dirty="0"/>
            <a:t>Data Validation and Quality Checks</a:t>
          </a:r>
          <a:endParaRPr lang="en-IN" sz="1200" dirty="0"/>
        </a:p>
      </dgm:t>
    </dgm:pt>
    <dgm:pt modelId="{1712497D-0404-4669-948C-6BDA9E053EC6}" type="parTrans" cxnId="{287BC402-F72C-4342-99E2-535085DDE9E7}">
      <dgm:prSet/>
      <dgm:spPr/>
      <dgm:t>
        <a:bodyPr/>
        <a:lstStyle/>
        <a:p>
          <a:endParaRPr lang="en-IN"/>
        </a:p>
      </dgm:t>
    </dgm:pt>
    <dgm:pt modelId="{908A0888-F8C1-4070-9DD6-C9021A74919E}" type="sibTrans" cxnId="{287BC402-F72C-4342-99E2-535085DDE9E7}">
      <dgm:prSet/>
      <dgm:spPr/>
      <dgm:t>
        <a:bodyPr/>
        <a:lstStyle/>
        <a:p>
          <a:endParaRPr lang="en-IN"/>
        </a:p>
      </dgm:t>
    </dgm:pt>
    <dgm:pt modelId="{D2649337-5BBE-4D23-8F45-49B208ADDAD2}">
      <dgm:prSet custT="1"/>
      <dgm:spPr/>
      <dgm:t>
        <a:bodyPr/>
        <a:lstStyle/>
        <a:p>
          <a:r>
            <a:rPr lang="en-US" sz="1050" b="1" dirty="0"/>
            <a:t>Regular Data Quality Checks</a:t>
          </a:r>
          <a:r>
            <a:rPr lang="en-US" sz="1050" dirty="0"/>
            <a:t>: Implementing validation protocols to </a:t>
          </a:r>
          <a:r>
            <a:rPr lang="en-US" sz="1050" b="1" dirty="0"/>
            <a:t>ensure accurate, complete, and up-to-date data</a:t>
          </a:r>
          <a:r>
            <a:rPr lang="en-US" sz="1050" dirty="0"/>
            <a:t>.</a:t>
          </a:r>
          <a:endParaRPr lang="en-IN" sz="1050" dirty="0"/>
        </a:p>
      </dgm:t>
    </dgm:pt>
    <dgm:pt modelId="{0EE99DBF-B982-485B-B28D-8E5BA7BFAF47}" type="parTrans" cxnId="{3DDE2396-AEE1-49CA-A440-EB0ABB46410B}">
      <dgm:prSet/>
      <dgm:spPr/>
      <dgm:t>
        <a:bodyPr/>
        <a:lstStyle/>
        <a:p>
          <a:endParaRPr lang="en-IN"/>
        </a:p>
      </dgm:t>
    </dgm:pt>
    <dgm:pt modelId="{A218605E-259C-46A6-84F4-7C8591573E5A}" type="sibTrans" cxnId="{3DDE2396-AEE1-49CA-A440-EB0ABB46410B}">
      <dgm:prSet/>
      <dgm:spPr/>
      <dgm:t>
        <a:bodyPr/>
        <a:lstStyle/>
        <a:p>
          <a:endParaRPr lang="en-IN"/>
        </a:p>
      </dgm:t>
    </dgm:pt>
    <dgm:pt modelId="{ACE8EB11-55C9-4C09-94D5-246B61803BB0}">
      <dgm:prSet custT="1"/>
      <dgm:spPr/>
      <dgm:t>
        <a:bodyPr/>
        <a:lstStyle/>
        <a:p>
          <a:r>
            <a:rPr lang="en-US" sz="1050" b="1" dirty="0"/>
            <a:t>Reducing Errors</a:t>
          </a:r>
          <a:r>
            <a:rPr lang="en-US" sz="1050" dirty="0"/>
            <a:t>: Prevents entry of </a:t>
          </a:r>
          <a:r>
            <a:rPr lang="en-US" sz="1050" b="1" dirty="0"/>
            <a:t>incorrect data</a:t>
          </a:r>
          <a:r>
            <a:rPr lang="en-US" sz="1050" dirty="0"/>
            <a:t> or </a:t>
          </a:r>
          <a:r>
            <a:rPr lang="en-US" sz="1050" b="1" dirty="0"/>
            <a:t>duplicate records</a:t>
          </a:r>
          <a:r>
            <a:rPr lang="en-US" sz="1050" dirty="0"/>
            <a:t>, ensuring better clinical decision-making.</a:t>
          </a:r>
          <a:endParaRPr lang="en-IN" sz="1050" dirty="0"/>
        </a:p>
      </dgm:t>
    </dgm:pt>
    <dgm:pt modelId="{6830A04E-BE60-402A-A5E4-CAE44C85CC59}" type="parTrans" cxnId="{B9316B2D-F25B-4DD4-BB01-25D926820102}">
      <dgm:prSet/>
      <dgm:spPr/>
      <dgm:t>
        <a:bodyPr/>
        <a:lstStyle/>
        <a:p>
          <a:endParaRPr lang="en-IN"/>
        </a:p>
      </dgm:t>
    </dgm:pt>
    <dgm:pt modelId="{E56739A2-6B88-403E-B243-8789D2E0445F}" type="sibTrans" cxnId="{B9316B2D-F25B-4DD4-BB01-25D926820102}">
      <dgm:prSet/>
      <dgm:spPr/>
      <dgm:t>
        <a:bodyPr/>
        <a:lstStyle/>
        <a:p>
          <a:endParaRPr lang="en-IN"/>
        </a:p>
      </dgm:t>
    </dgm:pt>
    <dgm:pt modelId="{31EEA155-62B6-4E28-A9E2-68AB32735836}">
      <dgm:prSet custT="1"/>
      <dgm:spPr/>
      <dgm:t>
        <a:bodyPr/>
        <a:lstStyle/>
        <a:p>
          <a:r>
            <a:rPr lang="en-US" sz="1200" b="1" dirty="0"/>
            <a:t>Downtime Protocols</a:t>
          </a:r>
          <a:endParaRPr lang="en-IN" sz="1200" dirty="0"/>
        </a:p>
      </dgm:t>
    </dgm:pt>
    <dgm:pt modelId="{A76F9E59-2F16-425A-A93C-D548B805DFDF}" type="parTrans" cxnId="{5B1EC2B3-2AE0-4C7B-AD87-C8F7525815F4}">
      <dgm:prSet/>
      <dgm:spPr/>
      <dgm:t>
        <a:bodyPr/>
        <a:lstStyle/>
        <a:p>
          <a:endParaRPr lang="en-IN"/>
        </a:p>
      </dgm:t>
    </dgm:pt>
    <dgm:pt modelId="{4C84035F-B987-487B-A1A4-EE5D62790D9A}" type="sibTrans" cxnId="{5B1EC2B3-2AE0-4C7B-AD87-C8F7525815F4}">
      <dgm:prSet/>
      <dgm:spPr/>
      <dgm:t>
        <a:bodyPr/>
        <a:lstStyle/>
        <a:p>
          <a:endParaRPr lang="en-IN"/>
        </a:p>
      </dgm:t>
    </dgm:pt>
    <dgm:pt modelId="{B85D6051-ACED-4984-8B74-82913F8E9617}">
      <dgm:prSet custT="1"/>
      <dgm:spPr/>
      <dgm:t>
        <a:bodyPr/>
        <a:lstStyle/>
        <a:p>
          <a:r>
            <a:rPr lang="en-US" sz="1050" b="1" dirty="0"/>
            <a:t>Importance of Backup Systems</a:t>
          </a:r>
          <a:r>
            <a:rPr lang="en-US" sz="1050" dirty="0"/>
            <a:t>: Ensure that </a:t>
          </a:r>
          <a:r>
            <a:rPr lang="en-US" sz="1050" b="1" dirty="0"/>
            <a:t>downtime protocols</a:t>
          </a:r>
          <a:r>
            <a:rPr lang="en-US" sz="1050" dirty="0"/>
            <a:t> and </a:t>
          </a:r>
          <a:r>
            <a:rPr lang="en-US" sz="1050" b="1" dirty="0"/>
            <a:t>backup systems</a:t>
          </a:r>
          <a:r>
            <a:rPr lang="en-US" sz="1050" dirty="0"/>
            <a:t> are in place to continue care without disruptions.</a:t>
          </a:r>
          <a:endParaRPr lang="en-IN" sz="1050" dirty="0"/>
        </a:p>
      </dgm:t>
    </dgm:pt>
    <dgm:pt modelId="{9D0BC75A-9667-4DB9-B0EF-10E30D138979}" type="parTrans" cxnId="{A3B28E91-058C-4122-925F-6B8D0BA83DAA}">
      <dgm:prSet/>
      <dgm:spPr/>
      <dgm:t>
        <a:bodyPr/>
        <a:lstStyle/>
        <a:p>
          <a:endParaRPr lang="en-IN"/>
        </a:p>
      </dgm:t>
    </dgm:pt>
    <dgm:pt modelId="{A94837A4-8E8F-4397-93D1-7AB22A3E9DBE}" type="sibTrans" cxnId="{A3B28E91-058C-4122-925F-6B8D0BA83DAA}">
      <dgm:prSet/>
      <dgm:spPr/>
      <dgm:t>
        <a:bodyPr/>
        <a:lstStyle/>
        <a:p>
          <a:endParaRPr lang="en-IN"/>
        </a:p>
      </dgm:t>
    </dgm:pt>
    <dgm:pt modelId="{DD9CF68E-F954-476F-9E79-87FBD80FBE1A}">
      <dgm:prSet custT="1"/>
      <dgm:spPr/>
      <dgm:t>
        <a:bodyPr/>
        <a:lstStyle/>
        <a:p>
          <a:r>
            <a:rPr lang="en-US" sz="1050" b="1" dirty="0"/>
            <a:t>Ensuring Continuity</a:t>
          </a:r>
          <a:r>
            <a:rPr lang="en-US" sz="1050" dirty="0"/>
            <a:t>: Downtime procedures ensure </a:t>
          </a:r>
          <a:r>
            <a:rPr lang="en-US" sz="1050" b="1" dirty="0"/>
            <a:t>uninterrupted patient care</a:t>
          </a:r>
          <a:r>
            <a:rPr lang="en-US" sz="1050" dirty="0"/>
            <a:t>, even in cases of system failure.</a:t>
          </a:r>
          <a:endParaRPr lang="en-IN" sz="1050" dirty="0"/>
        </a:p>
      </dgm:t>
    </dgm:pt>
    <dgm:pt modelId="{E9BE5534-5031-4658-897B-E36D50F6A67A}" type="parTrans" cxnId="{E1FC6AE9-3655-4DEC-953A-588F5C60AA43}">
      <dgm:prSet/>
      <dgm:spPr/>
      <dgm:t>
        <a:bodyPr/>
        <a:lstStyle/>
        <a:p>
          <a:endParaRPr lang="en-IN"/>
        </a:p>
      </dgm:t>
    </dgm:pt>
    <dgm:pt modelId="{5A0FC0EB-641C-4299-9E89-580B9374A66E}" type="sibTrans" cxnId="{E1FC6AE9-3655-4DEC-953A-588F5C60AA43}">
      <dgm:prSet/>
      <dgm:spPr/>
      <dgm:t>
        <a:bodyPr/>
        <a:lstStyle/>
        <a:p>
          <a:endParaRPr lang="en-IN"/>
        </a:p>
      </dgm:t>
    </dgm:pt>
    <dgm:pt modelId="{8710FF7E-B766-41D1-93EC-E8274E619225}">
      <dgm:prSet custT="1"/>
      <dgm:spPr/>
      <dgm:t>
        <a:bodyPr/>
        <a:lstStyle/>
        <a:p>
          <a:r>
            <a:rPr lang="en-US" sz="1200" b="1" dirty="0"/>
            <a:t>Improving Interoperability Standards</a:t>
          </a:r>
          <a:endParaRPr lang="en-IN" sz="1200" dirty="0"/>
        </a:p>
      </dgm:t>
    </dgm:pt>
    <dgm:pt modelId="{3AB50FEF-50A8-427F-BDA0-29727E8FACED}" type="parTrans" cxnId="{652D428D-FC07-42A5-8DE0-FE46F3F22763}">
      <dgm:prSet/>
      <dgm:spPr/>
      <dgm:t>
        <a:bodyPr/>
        <a:lstStyle/>
        <a:p>
          <a:endParaRPr lang="en-IN"/>
        </a:p>
      </dgm:t>
    </dgm:pt>
    <dgm:pt modelId="{DE01E5F4-320A-4927-9C1C-B44ED5F7FC64}" type="sibTrans" cxnId="{652D428D-FC07-42A5-8DE0-FE46F3F22763}">
      <dgm:prSet/>
      <dgm:spPr/>
      <dgm:t>
        <a:bodyPr/>
        <a:lstStyle/>
        <a:p>
          <a:endParaRPr lang="en-IN"/>
        </a:p>
      </dgm:t>
    </dgm:pt>
    <dgm:pt modelId="{C0F38DCC-0B87-4573-AADA-B7D87B117654}">
      <dgm:prSet custT="1"/>
      <dgm:spPr/>
      <dgm:t>
        <a:bodyPr/>
        <a:lstStyle/>
        <a:p>
          <a:r>
            <a:rPr lang="en-US" sz="1050" b="1" dirty="0"/>
            <a:t>Enhanced Information Sharing</a:t>
          </a:r>
          <a:r>
            <a:rPr lang="en-US" sz="1050" dirty="0"/>
            <a:t>: Strengthen collaboration between </a:t>
          </a:r>
          <a:r>
            <a:rPr lang="en-US" sz="1050" b="1" dirty="0"/>
            <a:t>EHR vendors</a:t>
          </a:r>
          <a:r>
            <a:rPr lang="en-US" sz="1050" dirty="0"/>
            <a:t> to improve </a:t>
          </a:r>
          <a:r>
            <a:rPr lang="en-US" sz="1050" b="1" dirty="0"/>
            <a:t>data exchange</a:t>
          </a:r>
          <a:r>
            <a:rPr lang="en-US" sz="1050" dirty="0"/>
            <a:t> and </a:t>
          </a:r>
          <a:r>
            <a:rPr lang="en-US" sz="1050" b="1" dirty="0"/>
            <a:t>interoperability</a:t>
          </a:r>
          <a:r>
            <a:rPr lang="en-US" sz="1050" dirty="0"/>
            <a:t> between healthcare systems.</a:t>
          </a:r>
          <a:endParaRPr lang="en-IN" sz="1050" dirty="0"/>
        </a:p>
      </dgm:t>
    </dgm:pt>
    <dgm:pt modelId="{A51F1778-C7D1-43E3-8127-64DD7564A01B}" type="parTrans" cxnId="{5C62DCC0-C996-43D0-B080-8F681B21AA64}">
      <dgm:prSet/>
      <dgm:spPr/>
      <dgm:t>
        <a:bodyPr/>
        <a:lstStyle/>
        <a:p>
          <a:endParaRPr lang="en-IN"/>
        </a:p>
      </dgm:t>
    </dgm:pt>
    <dgm:pt modelId="{1951A34C-645B-4DFE-9C1D-205D0981D929}" type="sibTrans" cxnId="{5C62DCC0-C996-43D0-B080-8F681B21AA64}">
      <dgm:prSet/>
      <dgm:spPr/>
      <dgm:t>
        <a:bodyPr/>
        <a:lstStyle/>
        <a:p>
          <a:endParaRPr lang="en-IN"/>
        </a:p>
      </dgm:t>
    </dgm:pt>
    <dgm:pt modelId="{45E72027-B42E-4782-93CE-82E5B92ABFF3}">
      <dgm:prSet custT="1"/>
      <dgm:spPr/>
      <dgm:t>
        <a:bodyPr/>
        <a:lstStyle/>
        <a:p>
          <a:r>
            <a:rPr lang="en-US" sz="1050" b="1" dirty="0"/>
            <a:t>Impact on Patient Care</a:t>
          </a:r>
          <a:r>
            <a:rPr lang="en-US" sz="1050" dirty="0"/>
            <a:t>: Seamless sharing of patient data ensures </a:t>
          </a:r>
          <a:r>
            <a:rPr lang="en-US" sz="1050" b="1" dirty="0"/>
            <a:t>coordinated care</a:t>
          </a:r>
          <a:r>
            <a:rPr lang="en-US" sz="1050" dirty="0"/>
            <a:t> and </a:t>
          </a:r>
          <a:r>
            <a:rPr lang="en-US" sz="1050" b="1" dirty="0"/>
            <a:t>better clinical outcomes</a:t>
          </a:r>
          <a:r>
            <a:rPr lang="en-US" sz="1050" dirty="0"/>
            <a:t>.</a:t>
          </a:r>
          <a:endParaRPr lang="en-IN" sz="1050" dirty="0"/>
        </a:p>
      </dgm:t>
    </dgm:pt>
    <dgm:pt modelId="{F0C6EF8A-2BF3-4CCA-9F1E-E8030771BD55}" type="parTrans" cxnId="{1EB2BAF4-3948-4C98-89AE-21F35496DBE2}">
      <dgm:prSet/>
      <dgm:spPr/>
      <dgm:t>
        <a:bodyPr/>
        <a:lstStyle/>
        <a:p>
          <a:endParaRPr lang="en-IN"/>
        </a:p>
      </dgm:t>
    </dgm:pt>
    <dgm:pt modelId="{6B0190E5-5D48-4DBD-B1BE-324E230BA21B}" type="sibTrans" cxnId="{1EB2BAF4-3948-4C98-89AE-21F35496DBE2}">
      <dgm:prSet/>
      <dgm:spPr/>
      <dgm:t>
        <a:bodyPr/>
        <a:lstStyle/>
        <a:p>
          <a:endParaRPr lang="en-IN"/>
        </a:p>
      </dgm:t>
    </dgm:pt>
    <dgm:pt modelId="{01C1D203-6F51-4D54-8B18-AD6D093D0972}">
      <dgm:prSet custT="1"/>
      <dgm:spPr/>
      <dgm:t>
        <a:bodyPr/>
        <a:lstStyle/>
        <a:p>
          <a:r>
            <a:rPr lang="en-US" sz="1200" b="1" dirty="0"/>
            <a:t>Enhancing Patient Engagement</a:t>
          </a:r>
          <a:endParaRPr lang="en-IN" sz="1200" dirty="0"/>
        </a:p>
      </dgm:t>
    </dgm:pt>
    <dgm:pt modelId="{EB366A5B-6ED7-47BE-A75D-8E3780BAE28D}" type="parTrans" cxnId="{1311CEAC-847C-4FE0-AF60-79D5C50767B7}">
      <dgm:prSet/>
      <dgm:spPr/>
      <dgm:t>
        <a:bodyPr/>
        <a:lstStyle/>
        <a:p>
          <a:endParaRPr lang="en-IN"/>
        </a:p>
      </dgm:t>
    </dgm:pt>
    <dgm:pt modelId="{89074B63-2A5D-4C97-96AF-9CADAF7787F7}" type="sibTrans" cxnId="{1311CEAC-847C-4FE0-AF60-79D5C50767B7}">
      <dgm:prSet/>
      <dgm:spPr/>
      <dgm:t>
        <a:bodyPr/>
        <a:lstStyle/>
        <a:p>
          <a:endParaRPr lang="en-IN"/>
        </a:p>
      </dgm:t>
    </dgm:pt>
    <dgm:pt modelId="{816FA701-632E-4E16-BC55-3C5EBA104691}">
      <dgm:prSet custT="1"/>
      <dgm:spPr/>
      <dgm:t>
        <a:bodyPr/>
        <a:lstStyle/>
        <a:p>
          <a:r>
            <a:rPr lang="en-US" sz="1050" b="1" dirty="0"/>
            <a:t>Active Use of Patient Portals</a:t>
          </a:r>
          <a:r>
            <a:rPr lang="en-US" sz="1050" dirty="0"/>
            <a:t>: Encourage patients to access their health data and provide feedback to identify potential </a:t>
          </a:r>
          <a:r>
            <a:rPr lang="en-US" sz="1050" b="1" dirty="0"/>
            <a:t>errors or discrepancies</a:t>
          </a:r>
          <a:r>
            <a:rPr lang="en-US" sz="1050" dirty="0"/>
            <a:t>.</a:t>
          </a:r>
          <a:endParaRPr lang="en-IN" sz="1050" dirty="0"/>
        </a:p>
      </dgm:t>
    </dgm:pt>
    <dgm:pt modelId="{630B5F48-7F4D-433F-A8D7-8FCB480F6BDD}" type="parTrans" cxnId="{2C1A71DC-AE52-4773-AFBD-2C57242EC83D}">
      <dgm:prSet/>
      <dgm:spPr/>
      <dgm:t>
        <a:bodyPr/>
        <a:lstStyle/>
        <a:p>
          <a:endParaRPr lang="en-IN"/>
        </a:p>
      </dgm:t>
    </dgm:pt>
    <dgm:pt modelId="{56988D83-989E-473D-8757-B9F2A46509AE}" type="sibTrans" cxnId="{2C1A71DC-AE52-4773-AFBD-2C57242EC83D}">
      <dgm:prSet/>
      <dgm:spPr/>
      <dgm:t>
        <a:bodyPr/>
        <a:lstStyle/>
        <a:p>
          <a:endParaRPr lang="en-IN"/>
        </a:p>
      </dgm:t>
    </dgm:pt>
    <dgm:pt modelId="{5B29F538-A139-4B8E-8F1E-19D58BCAB16B}">
      <dgm:prSet custT="1"/>
      <dgm:spPr/>
      <dgm:t>
        <a:bodyPr/>
        <a:lstStyle/>
        <a:p>
          <a:r>
            <a:rPr lang="en-US" sz="1050" b="1" dirty="0"/>
            <a:t>Patient-Reported Inaccuracies</a:t>
          </a:r>
          <a:r>
            <a:rPr lang="en-US" sz="1050" dirty="0"/>
            <a:t>: Involve patients in their care to </a:t>
          </a:r>
          <a:r>
            <a:rPr lang="en-US" sz="1050" b="1" dirty="0"/>
            <a:t>enhance data accuracy</a:t>
          </a:r>
          <a:r>
            <a:rPr lang="en-US" sz="1050" dirty="0"/>
            <a:t> and ensure that the </a:t>
          </a:r>
          <a:r>
            <a:rPr lang="en-US" sz="1050" b="1" dirty="0"/>
            <a:t>EHR reflects true health information</a:t>
          </a:r>
          <a:r>
            <a:rPr lang="en-US" sz="1050" dirty="0"/>
            <a:t>.</a:t>
          </a:r>
          <a:endParaRPr lang="en-IN" sz="1050" dirty="0"/>
        </a:p>
      </dgm:t>
    </dgm:pt>
    <dgm:pt modelId="{CECC5F71-5BE5-47EE-8B65-FF78EED85027}" type="parTrans" cxnId="{1D715B8C-BC04-4832-AE29-FF3B680BB2CF}">
      <dgm:prSet/>
      <dgm:spPr/>
      <dgm:t>
        <a:bodyPr/>
        <a:lstStyle/>
        <a:p>
          <a:endParaRPr lang="en-IN"/>
        </a:p>
      </dgm:t>
    </dgm:pt>
    <dgm:pt modelId="{01053487-E8AC-466E-8BAD-0D01FEC507E0}" type="sibTrans" cxnId="{1D715B8C-BC04-4832-AE29-FF3B680BB2CF}">
      <dgm:prSet/>
      <dgm:spPr/>
      <dgm:t>
        <a:bodyPr/>
        <a:lstStyle/>
        <a:p>
          <a:endParaRPr lang="en-IN"/>
        </a:p>
      </dgm:t>
    </dgm:pt>
    <dgm:pt modelId="{563E3A88-A03E-4961-B021-1920120A3175}">
      <dgm:prSet custT="1"/>
      <dgm:spPr/>
      <dgm:t>
        <a:bodyPr/>
        <a:lstStyle/>
        <a:p>
          <a:r>
            <a:rPr lang="en-US" sz="1050" b="1" dirty="0"/>
            <a:t>Importance of Continuous Training</a:t>
          </a:r>
          <a:r>
            <a:rPr lang="en-US" sz="1050" dirty="0"/>
            <a:t>: Ensures clinicians are skilled in </a:t>
          </a:r>
          <a:r>
            <a:rPr lang="en-US" sz="1050" b="1" dirty="0"/>
            <a:t>accurate data entry</a:t>
          </a:r>
          <a:r>
            <a:rPr lang="en-US" sz="1050" dirty="0"/>
            <a:t>, </a:t>
          </a:r>
          <a:r>
            <a:rPr lang="en-US" sz="1050" b="1" dirty="0"/>
            <a:t>navigating the EHR system</a:t>
          </a:r>
          <a:r>
            <a:rPr lang="en-US" sz="1050" dirty="0"/>
            <a:t>, and making the best use of </a:t>
          </a:r>
          <a:r>
            <a:rPr lang="en-US" sz="1050" b="1" dirty="0"/>
            <a:t>clinical alerts</a:t>
          </a:r>
          <a:r>
            <a:rPr lang="en-US" sz="1050" dirty="0"/>
            <a:t>.</a:t>
          </a:r>
          <a:endParaRPr lang="en-IN" sz="1050" dirty="0"/>
        </a:p>
      </dgm:t>
    </dgm:pt>
    <dgm:pt modelId="{3288D71B-59E5-457B-B350-3432A0CDE2FF}" type="sibTrans" cxnId="{7C5B6B4D-5D32-4B15-A3AF-683E5E5C7EFF}">
      <dgm:prSet/>
      <dgm:spPr/>
      <dgm:t>
        <a:bodyPr/>
        <a:lstStyle/>
        <a:p>
          <a:endParaRPr lang="en-IN"/>
        </a:p>
      </dgm:t>
    </dgm:pt>
    <dgm:pt modelId="{AA30B134-C400-4EBE-B98D-E21DD640C118}" type="parTrans" cxnId="{7C5B6B4D-5D32-4B15-A3AF-683E5E5C7EFF}">
      <dgm:prSet/>
      <dgm:spPr/>
      <dgm:t>
        <a:bodyPr/>
        <a:lstStyle/>
        <a:p>
          <a:endParaRPr lang="en-IN"/>
        </a:p>
      </dgm:t>
    </dgm:pt>
    <dgm:pt modelId="{14C1656F-EE15-4A94-842A-C45092A3F82E}">
      <dgm:prSet custT="1"/>
      <dgm:spPr/>
      <dgm:t>
        <a:bodyPr/>
        <a:lstStyle/>
        <a:p>
          <a:r>
            <a:rPr lang="en-US" sz="1050" b="1" dirty="0"/>
            <a:t>Impact on Patient Safety</a:t>
          </a:r>
          <a:r>
            <a:rPr lang="en-US" sz="1050" dirty="0"/>
            <a:t>: Regular training </a:t>
          </a:r>
          <a:r>
            <a:rPr lang="en-US" sz="1050" b="1" dirty="0"/>
            <a:t>improves clinical workflows</a:t>
          </a:r>
          <a:r>
            <a:rPr lang="en-US" sz="1050" dirty="0"/>
            <a:t> and </a:t>
          </a:r>
          <a:r>
            <a:rPr lang="en-US" sz="1050" b="1" dirty="0"/>
            <a:t>reduces human errors</a:t>
          </a:r>
          <a:r>
            <a:rPr lang="en-US" sz="1050" dirty="0"/>
            <a:t> in patient data management.</a:t>
          </a:r>
          <a:endParaRPr lang="en-IN" sz="1050" dirty="0"/>
        </a:p>
      </dgm:t>
    </dgm:pt>
    <dgm:pt modelId="{BD055DE4-5B1B-4BCE-A9F2-B96C955A857B}" type="sibTrans" cxnId="{58D977BD-518E-40A7-A891-7FBD4C8C27E6}">
      <dgm:prSet/>
      <dgm:spPr/>
      <dgm:t>
        <a:bodyPr/>
        <a:lstStyle/>
        <a:p>
          <a:endParaRPr lang="en-IN"/>
        </a:p>
      </dgm:t>
    </dgm:pt>
    <dgm:pt modelId="{AB186414-041C-49BE-9B12-5F1DA02B4398}" type="parTrans" cxnId="{58D977BD-518E-40A7-A891-7FBD4C8C27E6}">
      <dgm:prSet/>
      <dgm:spPr/>
      <dgm:t>
        <a:bodyPr/>
        <a:lstStyle/>
        <a:p>
          <a:endParaRPr lang="en-IN"/>
        </a:p>
      </dgm:t>
    </dgm:pt>
    <dgm:pt modelId="{53F663F9-80FD-4BB6-9DFA-D3818156DE61}" type="pres">
      <dgm:prSet presAssocID="{5559B362-2D42-4C7B-A785-DB71158DD14C}" presName="Name0" presStyleCnt="0">
        <dgm:presLayoutVars>
          <dgm:chMax val="11"/>
          <dgm:chPref val="11"/>
          <dgm:dir/>
          <dgm:resizeHandles/>
        </dgm:presLayoutVars>
      </dgm:prSet>
      <dgm:spPr/>
    </dgm:pt>
    <dgm:pt modelId="{95F86364-A133-4DF4-8B58-C8921AC14AE1}" type="pres">
      <dgm:prSet presAssocID="{01C1D203-6F51-4D54-8B18-AD6D093D0972}" presName="Accent6" presStyleCnt="0"/>
      <dgm:spPr/>
    </dgm:pt>
    <dgm:pt modelId="{A454C2A9-B8F9-4D07-B9B1-8717BBF020E5}" type="pres">
      <dgm:prSet presAssocID="{01C1D203-6F51-4D54-8B18-AD6D093D0972}" presName="Accent" presStyleLbl="node1" presStyleIdx="0" presStyleCnt="6"/>
      <dgm:spPr/>
    </dgm:pt>
    <dgm:pt modelId="{E506C6A3-43A5-42E1-AC43-CB38CFE495D4}" type="pres">
      <dgm:prSet presAssocID="{01C1D203-6F51-4D54-8B18-AD6D093D0972}" presName="ParentBackground6" presStyleCnt="0"/>
      <dgm:spPr/>
    </dgm:pt>
    <dgm:pt modelId="{EFA0505A-F861-4D2A-94F5-FEF6A6995272}" type="pres">
      <dgm:prSet presAssocID="{01C1D203-6F51-4D54-8B18-AD6D093D0972}" presName="ParentBackground" presStyleLbl="fgAcc1" presStyleIdx="0" presStyleCnt="6"/>
      <dgm:spPr/>
    </dgm:pt>
    <dgm:pt modelId="{91F0B55E-E09B-4056-B051-111C3700D902}" type="pres">
      <dgm:prSet presAssocID="{01C1D203-6F51-4D54-8B18-AD6D093D0972}" presName="Child6" presStyleLbl="revTx" presStyleIdx="0" presStyleCnt="6">
        <dgm:presLayoutVars>
          <dgm:chMax val="0"/>
          <dgm:chPref val="0"/>
          <dgm:bulletEnabled val="1"/>
        </dgm:presLayoutVars>
      </dgm:prSet>
      <dgm:spPr/>
    </dgm:pt>
    <dgm:pt modelId="{F74CA42C-A47B-4589-A382-2026A242D4F3}" type="pres">
      <dgm:prSet presAssocID="{01C1D203-6F51-4D54-8B18-AD6D093D0972}" presName="Parent6" presStyleLbl="revTx" presStyleIdx="0" presStyleCnt="6">
        <dgm:presLayoutVars>
          <dgm:chMax val="1"/>
          <dgm:chPref val="1"/>
          <dgm:bulletEnabled val="1"/>
        </dgm:presLayoutVars>
      </dgm:prSet>
      <dgm:spPr/>
    </dgm:pt>
    <dgm:pt modelId="{FC6256F3-89FC-453E-86D2-C1037DD182F4}" type="pres">
      <dgm:prSet presAssocID="{8710FF7E-B766-41D1-93EC-E8274E619225}" presName="Accent5" presStyleCnt="0"/>
      <dgm:spPr/>
    </dgm:pt>
    <dgm:pt modelId="{3CA4EBE2-08B0-4CE1-AC00-6EB14D9BF708}" type="pres">
      <dgm:prSet presAssocID="{8710FF7E-B766-41D1-93EC-E8274E619225}" presName="Accent" presStyleLbl="node1" presStyleIdx="1" presStyleCnt="6"/>
      <dgm:spPr/>
    </dgm:pt>
    <dgm:pt modelId="{AB4AE0AF-F2D0-4913-ACF1-E42E8F97F558}" type="pres">
      <dgm:prSet presAssocID="{8710FF7E-B766-41D1-93EC-E8274E619225}" presName="ParentBackground5" presStyleCnt="0"/>
      <dgm:spPr/>
    </dgm:pt>
    <dgm:pt modelId="{EA7EBF9F-6099-4DD4-8FEE-0C62E90F361B}" type="pres">
      <dgm:prSet presAssocID="{8710FF7E-B766-41D1-93EC-E8274E619225}" presName="ParentBackground" presStyleLbl="fgAcc1" presStyleIdx="1" presStyleCnt="6"/>
      <dgm:spPr/>
    </dgm:pt>
    <dgm:pt modelId="{F1B08E5D-7961-4484-A7DE-B88F461257DB}" type="pres">
      <dgm:prSet presAssocID="{8710FF7E-B766-41D1-93EC-E8274E619225}" presName="Child5" presStyleLbl="revTx" presStyleIdx="1" presStyleCnt="6">
        <dgm:presLayoutVars>
          <dgm:chMax val="0"/>
          <dgm:chPref val="0"/>
          <dgm:bulletEnabled val="1"/>
        </dgm:presLayoutVars>
      </dgm:prSet>
      <dgm:spPr/>
    </dgm:pt>
    <dgm:pt modelId="{4AF98CC6-D007-43B9-AD6A-C60EDDD3F9D7}" type="pres">
      <dgm:prSet presAssocID="{8710FF7E-B766-41D1-93EC-E8274E619225}" presName="Parent5" presStyleLbl="revTx" presStyleIdx="1" presStyleCnt="6">
        <dgm:presLayoutVars>
          <dgm:chMax val="1"/>
          <dgm:chPref val="1"/>
          <dgm:bulletEnabled val="1"/>
        </dgm:presLayoutVars>
      </dgm:prSet>
      <dgm:spPr/>
    </dgm:pt>
    <dgm:pt modelId="{6FD36196-06BE-47F1-BA69-D9548DAA434D}" type="pres">
      <dgm:prSet presAssocID="{31EEA155-62B6-4E28-A9E2-68AB32735836}" presName="Accent4" presStyleCnt="0"/>
      <dgm:spPr/>
    </dgm:pt>
    <dgm:pt modelId="{03B63D16-0202-45F2-89B7-F2EFC3186D9E}" type="pres">
      <dgm:prSet presAssocID="{31EEA155-62B6-4E28-A9E2-68AB32735836}" presName="Accent" presStyleLbl="node1" presStyleIdx="2" presStyleCnt="6"/>
      <dgm:spPr/>
    </dgm:pt>
    <dgm:pt modelId="{E25F12EB-D912-48C1-8CBA-05C0921CE80B}" type="pres">
      <dgm:prSet presAssocID="{31EEA155-62B6-4E28-A9E2-68AB32735836}" presName="ParentBackground4" presStyleCnt="0"/>
      <dgm:spPr/>
    </dgm:pt>
    <dgm:pt modelId="{6706626E-43D1-4F80-A0BC-742704F86DB3}" type="pres">
      <dgm:prSet presAssocID="{31EEA155-62B6-4E28-A9E2-68AB32735836}" presName="ParentBackground" presStyleLbl="fgAcc1" presStyleIdx="2" presStyleCnt="6"/>
      <dgm:spPr/>
    </dgm:pt>
    <dgm:pt modelId="{0D6F9670-8124-42B0-856C-693EBC2DD5BF}" type="pres">
      <dgm:prSet presAssocID="{31EEA155-62B6-4E28-A9E2-68AB32735836}" presName="Child4" presStyleLbl="revTx" presStyleIdx="2" presStyleCnt="6">
        <dgm:presLayoutVars>
          <dgm:chMax val="0"/>
          <dgm:chPref val="0"/>
          <dgm:bulletEnabled val="1"/>
        </dgm:presLayoutVars>
      </dgm:prSet>
      <dgm:spPr/>
    </dgm:pt>
    <dgm:pt modelId="{9CF063B0-F599-4BD4-80E4-889EAB2A2471}" type="pres">
      <dgm:prSet presAssocID="{31EEA155-62B6-4E28-A9E2-68AB32735836}" presName="Parent4" presStyleLbl="revTx" presStyleIdx="2" presStyleCnt="6">
        <dgm:presLayoutVars>
          <dgm:chMax val="1"/>
          <dgm:chPref val="1"/>
          <dgm:bulletEnabled val="1"/>
        </dgm:presLayoutVars>
      </dgm:prSet>
      <dgm:spPr/>
    </dgm:pt>
    <dgm:pt modelId="{EAF2B14B-B649-420B-B534-F94C58730D95}" type="pres">
      <dgm:prSet presAssocID="{930FBD42-8DDA-40F7-8FBF-59AA748FBC0D}" presName="Accent3" presStyleCnt="0"/>
      <dgm:spPr/>
    </dgm:pt>
    <dgm:pt modelId="{9F0A3DE4-8C97-4DBB-845F-001306A84643}" type="pres">
      <dgm:prSet presAssocID="{930FBD42-8DDA-40F7-8FBF-59AA748FBC0D}" presName="Accent" presStyleLbl="node1" presStyleIdx="3" presStyleCnt="6"/>
      <dgm:spPr/>
    </dgm:pt>
    <dgm:pt modelId="{98E1B246-6861-4BAC-BF78-27AFE7BF25D2}" type="pres">
      <dgm:prSet presAssocID="{930FBD42-8DDA-40F7-8FBF-59AA748FBC0D}" presName="ParentBackground3" presStyleCnt="0"/>
      <dgm:spPr/>
    </dgm:pt>
    <dgm:pt modelId="{20BB6D88-3566-4C9C-B211-4BA752F54EA8}" type="pres">
      <dgm:prSet presAssocID="{930FBD42-8DDA-40F7-8FBF-59AA748FBC0D}" presName="ParentBackground" presStyleLbl="fgAcc1" presStyleIdx="3" presStyleCnt="6"/>
      <dgm:spPr/>
    </dgm:pt>
    <dgm:pt modelId="{1C5B1C8D-5498-415C-9C24-CE98E1EC314D}" type="pres">
      <dgm:prSet presAssocID="{930FBD42-8DDA-40F7-8FBF-59AA748FBC0D}" presName="Child3" presStyleLbl="revTx" presStyleIdx="3" presStyleCnt="6">
        <dgm:presLayoutVars>
          <dgm:chMax val="0"/>
          <dgm:chPref val="0"/>
          <dgm:bulletEnabled val="1"/>
        </dgm:presLayoutVars>
      </dgm:prSet>
      <dgm:spPr/>
    </dgm:pt>
    <dgm:pt modelId="{707CB9D7-0039-42D0-BBBE-39854953CE5F}" type="pres">
      <dgm:prSet presAssocID="{930FBD42-8DDA-40F7-8FBF-59AA748FBC0D}" presName="Parent3" presStyleLbl="revTx" presStyleIdx="3" presStyleCnt="6">
        <dgm:presLayoutVars>
          <dgm:chMax val="1"/>
          <dgm:chPref val="1"/>
          <dgm:bulletEnabled val="1"/>
        </dgm:presLayoutVars>
      </dgm:prSet>
      <dgm:spPr/>
    </dgm:pt>
    <dgm:pt modelId="{A39D481D-63F8-43C5-9ADB-2121A46EEF6A}" type="pres">
      <dgm:prSet presAssocID="{F5943AC4-D692-49CA-8964-A591E18C22D5}" presName="Accent2" presStyleCnt="0"/>
      <dgm:spPr/>
    </dgm:pt>
    <dgm:pt modelId="{91092015-7F91-47F0-A1EE-433C151CF48C}" type="pres">
      <dgm:prSet presAssocID="{F5943AC4-D692-49CA-8964-A591E18C22D5}" presName="Accent" presStyleLbl="node1" presStyleIdx="4" presStyleCnt="6"/>
      <dgm:spPr/>
    </dgm:pt>
    <dgm:pt modelId="{5EA0F454-1EC8-40C7-A80B-D531CED88ECB}" type="pres">
      <dgm:prSet presAssocID="{F5943AC4-D692-49CA-8964-A591E18C22D5}" presName="ParentBackground2" presStyleCnt="0"/>
      <dgm:spPr/>
    </dgm:pt>
    <dgm:pt modelId="{8C754ED4-5B5B-419A-95A9-00ACCAD4B3E8}" type="pres">
      <dgm:prSet presAssocID="{F5943AC4-D692-49CA-8964-A591E18C22D5}" presName="ParentBackground" presStyleLbl="fgAcc1" presStyleIdx="4" presStyleCnt="6"/>
      <dgm:spPr/>
    </dgm:pt>
    <dgm:pt modelId="{B7619940-235E-47F5-A9EC-C9F19D4B0C78}" type="pres">
      <dgm:prSet presAssocID="{F5943AC4-D692-49CA-8964-A591E18C22D5}" presName="Child2" presStyleLbl="revTx" presStyleIdx="4" presStyleCnt="6">
        <dgm:presLayoutVars>
          <dgm:chMax val="0"/>
          <dgm:chPref val="0"/>
          <dgm:bulletEnabled val="1"/>
        </dgm:presLayoutVars>
      </dgm:prSet>
      <dgm:spPr/>
    </dgm:pt>
    <dgm:pt modelId="{E7EAC8F8-5507-4395-A3C0-1FF72B07B3A4}" type="pres">
      <dgm:prSet presAssocID="{F5943AC4-D692-49CA-8964-A591E18C22D5}" presName="Parent2" presStyleLbl="revTx" presStyleIdx="4" presStyleCnt="6">
        <dgm:presLayoutVars>
          <dgm:chMax val="1"/>
          <dgm:chPref val="1"/>
          <dgm:bulletEnabled val="1"/>
        </dgm:presLayoutVars>
      </dgm:prSet>
      <dgm:spPr/>
    </dgm:pt>
    <dgm:pt modelId="{F9C10028-6A9F-4E8A-89B8-AFBC0F6E9851}" type="pres">
      <dgm:prSet presAssocID="{FA20BD66-12C6-4F44-ABE1-CC9A9410AD43}" presName="Accent1" presStyleCnt="0"/>
      <dgm:spPr/>
    </dgm:pt>
    <dgm:pt modelId="{B723E503-D700-4198-B056-D697BD238650}" type="pres">
      <dgm:prSet presAssocID="{FA20BD66-12C6-4F44-ABE1-CC9A9410AD43}" presName="Accent" presStyleLbl="node1" presStyleIdx="5" presStyleCnt="6"/>
      <dgm:spPr/>
    </dgm:pt>
    <dgm:pt modelId="{ABAA6B7E-35BB-4D3F-8098-06FE04456880}" type="pres">
      <dgm:prSet presAssocID="{FA20BD66-12C6-4F44-ABE1-CC9A9410AD43}" presName="ParentBackground1" presStyleCnt="0"/>
      <dgm:spPr/>
    </dgm:pt>
    <dgm:pt modelId="{E6AE9F44-481B-4C11-A9AD-9A0DE564303E}" type="pres">
      <dgm:prSet presAssocID="{FA20BD66-12C6-4F44-ABE1-CC9A9410AD43}" presName="ParentBackground" presStyleLbl="fgAcc1" presStyleIdx="5" presStyleCnt="6"/>
      <dgm:spPr/>
    </dgm:pt>
    <dgm:pt modelId="{DAF13224-3E59-4605-94FC-A64ABDE8EE85}" type="pres">
      <dgm:prSet presAssocID="{FA20BD66-12C6-4F44-ABE1-CC9A9410AD43}" presName="Child1" presStyleLbl="revTx" presStyleIdx="5" presStyleCnt="6">
        <dgm:presLayoutVars>
          <dgm:chMax val="0"/>
          <dgm:chPref val="0"/>
          <dgm:bulletEnabled val="1"/>
        </dgm:presLayoutVars>
      </dgm:prSet>
      <dgm:spPr/>
    </dgm:pt>
    <dgm:pt modelId="{26188BB1-3432-429C-B69B-657200A272BE}" type="pres">
      <dgm:prSet presAssocID="{FA20BD66-12C6-4F44-ABE1-CC9A9410AD43}" presName="Parent1" presStyleLbl="revTx" presStyleIdx="5" presStyleCnt="6">
        <dgm:presLayoutVars>
          <dgm:chMax val="1"/>
          <dgm:chPref val="1"/>
          <dgm:bulletEnabled val="1"/>
        </dgm:presLayoutVars>
      </dgm:prSet>
      <dgm:spPr/>
    </dgm:pt>
  </dgm:ptLst>
  <dgm:cxnLst>
    <dgm:cxn modelId="{87799700-13BA-4DA9-B321-13C324BB4E76}" type="presOf" srcId="{8710FF7E-B766-41D1-93EC-E8274E619225}" destId="{EA7EBF9F-6099-4DD4-8FEE-0C62E90F361B}" srcOrd="0" destOrd="0" presId="urn:microsoft.com/office/officeart/2011/layout/CircleProcess"/>
    <dgm:cxn modelId="{287BC402-F72C-4342-99E2-535085DDE9E7}" srcId="{5559B362-2D42-4C7B-A785-DB71158DD14C}" destId="{930FBD42-8DDA-40F7-8FBF-59AA748FBC0D}" srcOrd="2" destOrd="0" parTransId="{1712497D-0404-4669-948C-6BDA9E053EC6}" sibTransId="{908A0888-F8C1-4070-9DD6-C9021A74919E}"/>
    <dgm:cxn modelId="{194A6907-E69C-4F51-ABDE-973A1633BA0B}" type="presOf" srcId="{C0F38DCC-0B87-4573-AADA-B7D87B117654}" destId="{F1B08E5D-7961-4484-A7DE-B88F461257DB}" srcOrd="0" destOrd="0" presId="urn:microsoft.com/office/officeart/2011/layout/CircleProcess"/>
    <dgm:cxn modelId="{27C5BC08-F82A-4E8E-BA57-6F2A7D449F6E}" type="presOf" srcId="{816FA701-632E-4E16-BC55-3C5EBA104691}" destId="{91F0B55E-E09B-4056-B051-111C3700D902}" srcOrd="0" destOrd="0" presId="urn:microsoft.com/office/officeart/2011/layout/CircleProcess"/>
    <dgm:cxn modelId="{AC190809-988C-446F-B5C7-8C5E80D62457}" srcId="{5559B362-2D42-4C7B-A785-DB71158DD14C}" destId="{FA20BD66-12C6-4F44-ABE1-CC9A9410AD43}" srcOrd="0" destOrd="0" parTransId="{47CD9DAC-02A3-47BD-AF99-6230122CE4D9}" sibTransId="{22823B3B-7AF7-4F9B-9703-2DCA68D51B1B}"/>
    <dgm:cxn modelId="{66C6230B-BB02-44E5-9BB3-5BB900770C78}" type="presOf" srcId="{D2649337-5BBE-4D23-8F45-49B208ADDAD2}" destId="{1C5B1C8D-5498-415C-9C24-CE98E1EC314D}" srcOrd="0" destOrd="0" presId="urn:microsoft.com/office/officeart/2011/layout/CircleProcess"/>
    <dgm:cxn modelId="{1AB61F10-24FE-49CA-9CE7-422A5C5559C1}" type="presOf" srcId="{31EEA155-62B6-4E28-A9E2-68AB32735836}" destId="{6706626E-43D1-4F80-A0BC-742704F86DB3}" srcOrd="0" destOrd="0" presId="urn:microsoft.com/office/officeart/2011/layout/CircleProcess"/>
    <dgm:cxn modelId="{35DDDA2A-0EDA-49FB-AFA8-EEAA0FA55589}" type="presOf" srcId="{563E3A88-A03E-4961-B021-1920120A3175}" destId="{DAF13224-3E59-4605-94FC-A64ABDE8EE85}" srcOrd="0" destOrd="0" presId="urn:microsoft.com/office/officeart/2011/layout/CircleProcess"/>
    <dgm:cxn modelId="{B9316B2D-F25B-4DD4-BB01-25D926820102}" srcId="{930FBD42-8DDA-40F7-8FBF-59AA748FBC0D}" destId="{ACE8EB11-55C9-4C09-94D5-246B61803BB0}" srcOrd="1" destOrd="0" parTransId="{6830A04E-BE60-402A-A5E4-CAE44C85CC59}" sibTransId="{E56739A2-6B88-403E-B243-8789D2E0445F}"/>
    <dgm:cxn modelId="{5F233931-D6D5-4506-9261-E73B74A6EB1D}" type="presOf" srcId="{DD9CF68E-F954-476F-9E79-87FBD80FBE1A}" destId="{0D6F9670-8124-42B0-856C-693EBC2DD5BF}" srcOrd="0" destOrd="1" presId="urn:microsoft.com/office/officeart/2011/layout/CircleProcess"/>
    <dgm:cxn modelId="{B720D136-505B-4C12-A96D-76511ECD3007}" srcId="{5559B362-2D42-4C7B-A785-DB71158DD14C}" destId="{F5943AC4-D692-49CA-8964-A591E18C22D5}" srcOrd="1" destOrd="0" parTransId="{B837F5D9-7BBB-4B8E-B23F-17907347BA77}" sibTransId="{B775D47D-3887-4397-8FE6-A64A6D38D8F6}"/>
    <dgm:cxn modelId="{24431448-008F-4449-A517-4947DB2CDE24}" type="presOf" srcId="{ACE8EB11-55C9-4C09-94D5-246B61803BB0}" destId="{1C5B1C8D-5498-415C-9C24-CE98E1EC314D}" srcOrd="0" destOrd="1" presId="urn:microsoft.com/office/officeart/2011/layout/CircleProcess"/>
    <dgm:cxn modelId="{27DB2748-6DEF-4ABF-BBCD-72A93FFAA661}" type="presOf" srcId="{01C1D203-6F51-4D54-8B18-AD6D093D0972}" destId="{F74CA42C-A47B-4589-A382-2026A242D4F3}" srcOrd="1" destOrd="0" presId="urn:microsoft.com/office/officeart/2011/layout/CircleProcess"/>
    <dgm:cxn modelId="{1F12B54B-C297-438F-9454-DEC537F51031}" type="presOf" srcId="{5B29F538-A139-4B8E-8F1E-19D58BCAB16B}" destId="{91F0B55E-E09B-4056-B051-111C3700D902}" srcOrd="0" destOrd="1" presId="urn:microsoft.com/office/officeart/2011/layout/CircleProcess"/>
    <dgm:cxn modelId="{7C5B6B4D-5D32-4B15-A3AF-683E5E5C7EFF}" srcId="{FA20BD66-12C6-4F44-ABE1-CC9A9410AD43}" destId="{563E3A88-A03E-4961-B021-1920120A3175}" srcOrd="0" destOrd="0" parTransId="{AA30B134-C400-4EBE-B98D-E21DD640C118}" sibTransId="{3288D71B-59E5-457B-B350-3432A0CDE2FF}"/>
    <dgm:cxn modelId="{06BE7C71-A5A0-4178-8F9C-FD66C4016E9C}" srcId="{F5943AC4-D692-49CA-8964-A591E18C22D5}" destId="{370BBE25-36D3-4648-903A-EAD22A1C88F9}" srcOrd="1" destOrd="0" parTransId="{03A390AE-9579-4B47-BCFB-B0A48F61003E}" sibTransId="{9F163B05-2E9E-4C4B-9895-AC03AE13B9ED}"/>
    <dgm:cxn modelId="{5E096D73-35AF-49AA-A0B2-FB25579588FF}" type="presOf" srcId="{8710FF7E-B766-41D1-93EC-E8274E619225}" destId="{4AF98CC6-D007-43B9-AD6A-C60EDDD3F9D7}" srcOrd="1" destOrd="0" presId="urn:microsoft.com/office/officeart/2011/layout/CircleProcess"/>
    <dgm:cxn modelId="{77EE6676-F267-45F7-871A-2EA3C68570D4}" type="presOf" srcId="{F5943AC4-D692-49CA-8964-A591E18C22D5}" destId="{E7EAC8F8-5507-4395-A3C0-1FF72B07B3A4}" srcOrd="1" destOrd="0" presId="urn:microsoft.com/office/officeart/2011/layout/CircleProcess"/>
    <dgm:cxn modelId="{F9E35856-3A93-46CC-8950-0895FCE43FE1}" type="presOf" srcId="{14C1656F-EE15-4A94-842A-C45092A3F82E}" destId="{DAF13224-3E59-4605-94FC-A64ABDE8EE85}" srcOrd="0" destOrd="1" presId="urn:microsoft.com/office/officeart/2011/layout/CircleProcess"/>
    <dgm:cxn modelId="{1F53F976-A0D1-4E9A-AB74-EAF9DBCDD0CB}" type="presOf" srcId="{370BBE25-36D3-4648-903A-EAD22A1C88F9}" destId="{B7619940-235E-47F5-A9EC-C9F19D4B0C78}" srcOrd="0" destOrd="1" presId="urn:microsoft.com/office/officeart/2011/layout/CircleProcess"/>
    <dgm:cxn modelId="{FDFC4685-2969-45C3-803A-EDF17E51C08C}" type="presOf" srcId="{930FBD42-8DDA-40F7-8FBF-59AA748FBC0D}" destId="{20BB6D88-3566-4C9C-B211-4BA752F54EA8}" srcOrd="0" destOrd="0" presId="urn:microsoft.com/office/officeart/2011/layout/CircleProcess"/>
    <dgm:cxn modelId="{9E485587-FE42-47E2-BE50-D1054078DE7C}" type="presOf" srcId="{31EEA155-62B6-4E28-A9E2-68AB32735836}" destId="{9CF063B0-F599-4BD4-80E4-889EAB2A2471}" srcOrd="1" destOrd="0" presId="urn:microsoft.com/office/officeart/2011/layout/CircleProcess"/>
    <dgm:cxn modelId="{690CD189-5353-44B5-9EA4-8E9E4D6EC7BF}" type="presOf" srcId="{FA20BD66-12C6-4F44-ABE1-CC9A9410AD43}" destId="{26188BB1-3432-429C-B69B-657200A272BE}" srcOrd="1" destOrd="0" presId="urn:microsoft.com/office/officeart/2011/layout/CircleProcess"/>
    <dgm:cxn modelId="{1D715B8C-BC04-4832-AE29-FF3B680BB2CF}" srcId="{01C1D203-6F51-4D54-8B18-AD6D093D0972}" destId="{5B29F538-A139-4B8E-8F1E-19D58BCAB16B}" srcOrd="1" destOrd="0" parTransId="{CECC5F71-5BE5-47EE-8B65-FF78EED85027}" sibTransId="{01053487-E8AC-466E-8BAD-0D01FEC507E0}"/>
    <dgm:cxn modelId="{652D428D-FC07-42A5-8DE0-FE46F3F22763}" srcId="{5559B362-2D42-4C7B-A785-DB71158DD14C}" destId="{8710FF7E-B766-41D1-93EC-E8274E619225}" srcOrd="4" destOrd="0" parTransId="{3AB50FEF-50A8-427F-BDA0-29727E8FACED}" sibTransId="{DE01E5F4-320A-4927-9C1C-B44ED5F7FC64}"/>
    <dgm:cxn modelId="{A3B28E91-058C-4122-925F-6B8D0BA83DAA}" srcId="{31EEA155-62B6-4E28-A9E2-68AB32735836}" destId="{B85D6051-ACED-4984-8B74-82913F8E9617}" srcOrd="0" destOrd="0" parTransId="{9D0BC75A-9667-4DB9-B0EF-10E30D138979}" sibTransId="{A94837A4-8E8F-4397-93D1-7AB22A3E9DBE}"/>
    <dgm:cxn modelId="{63812C92-D089-4752-A2E6-BF5D48733821}" type="presOf" srcId="{45E72027-B42E-4782-93CE-82E5B92ABFF3}" destId="{F1B08E5D-7961-4484-A7DE-B88F461257DB}" srcOrd="0" destOrd="1" presId="urn:microsoft.com/office/officeart/2011/layout/CircleProcess"/>
    <dgm:cxn modelId="{1EAF4195-28C4-4695-B396-75D18A89B9AC}" srcId="{F5943AC4-D692-49CA-8964-A591E18C22D5}" destId="{76809C9C-7AC9-4131-83AC-456DD06386C4}" srcOrd="0" destOrd="0" parTransId="{D2504781-8898-422B-9AA3-124055710AD7}" sibTransId="{5D48A1F9-2921-4A56-9FC6-99C123EB8B5E}"/>
    <dgm:cxn modelId="{3DDE2396-AEE1-49CA-A440-EB0ABB46410B}" srcId="{930FBD42-8DDA-40F7-8FBF-59AA748FBC0D}" destId="{D2649337-5BBE-4D23-8F45-49B208ADDAD2}" srcOrd="0" destOrd="0" parTransId="{0EE99DBF-B982-485B-B28D-8E5BA7BFAF47}" sibTransId="{A218605E-259C-46A6-84F4-7C8591573E5A}"/>
    <dgm:cxn modelId="{B7FE1EA3-438E-4D6F-BC07-8F5E969E4911}" type="presOf" srcId="{930FBD42-8DDA-40F7-8FBF-59AA748FBC0D}" destId="{707CB9D7-0039-42D0-BBBE-39854953CE5F}" srcOrd="1" destOrd="0" presId="urn:microsoft.com/office/officeart/2011/layout/CircleProcess"/>
    <dgm:cxn modelId="{1311CEAC-847C-4FE0-AF60-79D5C50767B7}" srcId="{5559B362-2D42-4C7B-A785-DB71158DD14C}" destId="{01C1D203-6F51-4D54-8B18-AD6D093D0972}" srcOrd="5" destOrd="0" parTransId="{EB366A5B-6ED7-47BE-A75D-8E3780BAE28D}" sibTransId="{89074B63-2A5D-4C97-96AF-9CADAF7787F7}"/>
    <dgm:cxn modelId="{5B1EC2B3-2AE0-4C7B-AD87-C8F7525815F4}" srcId="{5559B362-2D42-4C7B-A785-DB71158DD14C}" destId="{31EEA155-62B6-4E28-A9E2-68AB32735836}" srcOrd="3" destOrd="0" parTransId="{A76F9E59-2F16-425A-A93C-D548B805DFDF}" sibTransId="{4C84035F-B987-487B-A1A4-EE5D62790D9A}"/>
    <dgm:cxn modelId="{58D977BD-518E-40A7-A891-7FBD4C8C27E6}" srcId="{FA20BD66-12C6-4F44-ABE1-CC9A9410AD43}" destId="{14C1656F-EE15-4A94-842A-C45092A3F82E}" srcOrd="1" destOrd="0" parTransId="{AB186414-041C-49BE-9B12-5F1DA02B4398}" sibTransId="{BD055DE4-5B1B-4BCE-A9F2-B96C955A857B}"/>
    <dgm:cxn modelId="{5C62DCC0-C996-43D0-B080-8F681B21AA64}" srcId="{8710FF7E-B766-41D1-93EC-E8274E619225}" destId="{C0F38DCC-0B87-4573-AADA-B7D87B117654}" srcOrd="0" destOrd="0" parTransId="{A51F1778-C7D1-43E3-8127-64DD7564A01B}" sibTransId="{1951A34C-645B-4DFE-9C1D-205D0981D929}"/>
    <dgm:cxn modelId="{54A4F5CA-5422-486C-8CEC-AC60E4627988}" type="presOf" srcId="{5559B362-2D42-4C7B-A785-DB71158DD14C}" destId="{53F663F9-80FD-4BB6-9DFA-D3818156DE61}" srcOrd="0" destOrd="0" presId="urn:microsoft.com/office/officeart/2011/layout/CircleProcess"/>
    <dgm:cxn modelId="{BFF921D6-D219-43B1-854C-88EAD2CA72C9}" type="presOf" srcId="{76809C9C-7AC9-4131-83AC-456DD06386C4}" destId="{B7619940-235E-47F5-A9EC-C9F19D4B0C78}" srcOrd="0" destOrd="0" presId="urn:microsoft.com/office/officeart/2011/layout/CircleProcess"/>
    <dgm:cxn modelId="{7EE0B9D6-DC21-40B8-B8B5-17C0B9393CA9}" type="presOf" srcId="{01C1D203-6F51-4D54-8B18-AD6D093D0972}" destId="{EFA0505A-F861-4D2A-94F5-FEF6A6995272}" srcOrd="0" destOrd="0" presId="urn:microsoft.com/office/officeart/2011/layout/CircleProcess"/>
    <dgm:cxn modelId="{2C1A71DC-AE52-4773-AFBD-2C57242EC83D}" srcId="{01C1D203-6F51-4D54-8B18-AD6D093D0972}" destId="{816FA701-632E-4E16-BC55-3C5EBA104691}" srcOrd="0" destOrd="0" parTransId="{630B5F48-7F4D-433F-A8D7-8FCB480F6BDD}" sibTransId="{56988D83-989E-473D-8757-B9F2A46509AE}"/>
    <dgm:cxn modelId="{0B445EE8-DCE3-404E-93EE-E157C55BFC05}" type="presOf" srcId="{FA20BD66-12C6-4F44-ABE1-CC9A9410AD43}" destId="{E6AE9F44-481B-4C11-A9AD-9A0DE564303E}" srcOrd="0" destOrd="0" presId="urn:microsoft.com/office/officeart/2011/layout/CircleProcess"/>
    <dgm:cxn modelId="{E1FC6AE9-3655-4DEC-953A-588F5C60AA43}" srcId="{31EEA155-62B6-4E28-A9E2-68AB32735836}" destId="{DD9CF68E-F954-476F-9E79-87FBD80FBE1A}" srcOrd="1" destOrd="0" parTransId="{E9BE5534-5031-4658-897B-E36D50F6A67A}" sibTransId="{5A0FC0EB-641C-4299-9E89-580B9374A66E}"/>
    <dgm:cxn modelId="{1EB2BAF4-3948-4C98-89AE-21F35496DBE2}" srcId="{8710FF7E-B766-41D1-93EC-E8274E619225}" destId="{45E72027-B42E-4782-93CE-82E5B92ABFF3}" srcOrd="1" destOrd="0" parTransId="{F0C6EF8A-2BF3-4CCA-9F1E-E8030771BD55}" sibTransId="{6B0190E5-5D48-4DBD-B1BE-324E230BA21B}"/>
    <dgm:cxn modelId="{54F8ECF7-7F81-4B79-A542-EBE5E5B5507D}" type="presOf" srcId="{B85D6051-ACED-4984-8B74-82913F8E9617}" destId="{0D6F9670-8124-42B0-856C-693EBC2DD5BF}" srcOrd="0" destOrd="0" presId="urn:microsoft.com/office/officeart/2011/layout/CircleProcess"/>
    <dgm:cxn modelId="{1A305BFC-4357-4023-A25E-00C277190A31}" type="presOf" srcId="{F5943AC4-D692-49CA-8964-A591E18C22D5}" destId="{8C754ED4-5B5B-419A-95A9-00ACCAD4B3E8}" srcOrd="0" destOrd="0" presId="urn:microsoft.com/office/officeart/2011/layout/CircleProcess"/>
    <dgm:cxn modelId="{679A8DC2-BF7E-4083-BFB2-92F0E49E7C1A}" type="presParOf" srcId="{53F663F9-80FD-4BB6-9DFA-D3818156DE61}" destId="{95F86364-A133-4DF4-8B58-C8921AC14AE1}" srcOrd="0" destOrd="0" presId="urn:microsoft.com/office/officeart/2011/layout/CircleProcess"/>
    <dgm:cxn modelId="{189D55B3-70DE-4B6F-B9FF-3DED4F5A3A1A}" type="presParOf" srcId="{95F86364-A133-4DF4-8B58-C8921AC14AE1}" destId="{A454C2A9-B8F9-4D07-B9B1-8717BBF020E5}" srcOrd="0" destOrd="0" presId="urn:microsoft.com/office/officeart/2011/layout/CircleProcess"/>
    <dgm:cxn modelId="{D053BA64-7603-40CA-8554-165BE6E8A126}" type="presParOf" srcId="{53F663F9-80FD-4BB6-9DFA-D3818156DE61}" destId="{E506C6A3-43A5-42E1-AC43-CB38CFE495D4}" srcOrd="1" destOrd="0" presId="urn:microsoft.com/office/officeart/2011/layout/CircleProcess"/>
    <dgm:cxn modelId="{5D1000FF-DD44-4293-B20C-3434787A2398}" type="presParOf" srcId="{E506C6A3-43A5-42E1-AC43-CB38CFE495D4}" destId="{EFA0505A-F861-4D2A-94F5-FEF6A6995272}" srcOrd="0" destOrd="0" presId="urn:microsoft.com/office/officeart/2011/layout/CircleProcess"/>
    <dgm:cxn modelId="{211A0071-00E7-4DFB-9328-8D18B448A8B2}" type="presParOf" srcId="{53F663F9-80FD-4BB6-9DFA-D3818156DE61}" destId="{91F0B55E-E09B-4056-B051-111C3700D902}" srcOrd="2" destOrd="0" presId="urn:microsoft.com/office/officeart/2011/layout/CircleProcess"/>
    <dgm:cxn modelId="{8FD247D1-7683-429D-931F-8651EDB3D559}" type="presParOf" srcId="{53F663F9-80FD-4BB6-9DFA-D3818156DE61}" destId="{F74CA42C-A47B-4589-A382-2026A242D4F3}" srcOrd="3" destOrd="0" presId="urn:microsoft.com/office/officeart/2011/layout/CircleProcess"/>
    <dgm:cxn modelId="{D721C47B-E713-427A-BC84-C482C6082D74}" type="presParOf" srcId="{53F663F9-80FD-4BB6-9DFA-D3818156DE61}" destId="{FC6256F3-89FC-453E-86D2-C1037DD182F4}" srcOrd="4" destOrd="0" presId="urn:microsoft.com/office/officeart/2011/layout/CircleProcess"/>
    <dgm:cxn modelId="{86876851-D5F7-4E9E-B0BA-ECAF7DDFFAF3}" type="presParOf" srcId="{FC6256F3-89FC-453E-86D2-C1037DD182F4}" destId="{3CA4EBE2-08B0-4CE1-AC00-6EB14D9BF708}" srcOrd="0" destOrd="0" presId="urn:microsoft.com/office/officeart/2011/layout/CircleProcess"/>
    <dgm:cxn modelId="{6CF4FA8C-8723-47E7-94B7-CB0971F75764}" type="presParOf" srcId="{53F663F9-80FD-4BB6-9DFA-D3818156DE61}" destId="{AB4AE0AF-F2D0-4913-ACF1-E42E8F97F558}" srcOrd="5" destOrd="0" presId="urn:microsoft.com/office/officeart/2011/layout/CircleProcess"/>
    <dgm:cxn modelId="{32749AED-4127-40CF-AA05-B994466B49B9}" type="presParOf" srcId="{AB4AE0AF-F2D0-4913-ACF1-E42E8F97F558}" destId="{EA7EBF9F-6099-4DD4-8FEE-0C62E90F361B}" srcOrd="0" destOrd="0" presId="urn:microsoft.com/office/officeart/2011/layout/CircleProcess"/>
    <dgm:cxn modelId="{65948AF1-5256-47CF-8C6B-F757CDABDFCB}" type="presParOf" srcId="{53F663F9-80FD-4BB6-9DFA-D3818156DE61}" destId="{F1B08E5D-7961-4484-A7DE-B88F461257DB}" srcOrd="6" destOrd="0" presId="urn:microsoft.com/office/officeart/2011/layout/CircleProcess"/>
    <dgm:cxn modelId="{7B244188-BE37-4AA9-A280-AE70F5D0F4CE}" type="presParOf" srcId="{53F663F9-80FD-4BB6-9DFA-D3818156DE61}" destId="{4AF98CC6-D007-43B9-AD6A-C60EDDD3F9D7}" srcOrd="7" destOrd="0" presId="urn:microsoft.com/office/officeart/2011/layout/CircleProcess"/>
    <dgm:cxn modelId="{BF45B7CA-04BA-4863-AA81-0373A94CFD50}" type="presParOf" srcId="{53F663F9-80FD-4BB6-9DFA-D3818156DE61}" destId="{6FD36196-06BE-47F1-BA69-D9548DAA434D}" srcOrd="8" destOrd="0" presId="urn:microsoft.com/office/officeart/2011/layout/CircleProcess"/>
    <dgm:cxn modelId="{2E89F834-0370-4C78-BF36-76E21C5BF80F}" type="presParOf" srcId="{6FD36196-06BE-47F1-BA69-D9548DAA434D}" destId="{03B63D16-0202-45F2-89B7-F2EFC3186D9E}" srcOrd="0" destOrd="0" presId="urn:microsoft.com/office/officeart/2011/layout/CircleProcess"/>
    <dgm:cxn modelId="{58B84BA9-0B8D-42E9-A473-9944A2447679}" type="presParOf" srcId="{53F663F9-80FD-4BB6-9DFA-D3818156DE61}" destId="{E25F12EB-D912-48C1-8CBA-05C0921CE80B}" srcOrd="9" destOrd="0" presId="urn:microsoft.com/office/officeart/2011/layout/CircleProcess"/>
    <dgm:cxn modelId="{A3DC3077-2CE1-4A1D-AAC2-955985DAFA21}" type="presParOf" srcId="{E25F12EB-D912-48C1-8CBA-05C0921CE80B}" destId="{6706626E-43D1-4F80-A0BC-742704F86DB3}" srcOrd="0" destOrd="0" presId="urn:microsoft.com/office/officeart/2011/layout/CircleProcess"/>
    <dgm:cxn modelId="{67B94B25-381F-4C8A-B5FB-610126B7F8C3}" type="presParOf" srcId="{53F663F9-80FD-4BB6-9DFA-D3818156DE61}" destId="{0D6F9670-8124-42B0-856C-693EBC2DD5BF}" srcOrd="10" destOrd="0" presId="urn:microsoft.com/office/officeart/2011/layout/CircleProcess"/>
    <dgm:cxn modelId="{67A8282C-B6B2-42E1-B204-F2B851281BD3}" type="presParOf" srcId="{53F663F9-80FD-4BB6-9DFA-D3818156DE61}" destId="{9CF063B0-F599-4BD4-80E4-889EAB2A2471}" srcOrd="11" destOrd="0" presId="urn:microsoft.com/office/officeart/2011/layout/CircleProcess"/>
    <dgm:cxn modelId="{367BE08F-11B3-41CB-A54A-85A7B84D1633}" type="presParOf" srcId="{53F663F9-80FD-4BB6-9DFA-D3818156DE61}" destId="{EAF2B14B-B649-420B-B534-F94C58730D95}" srcOrd="12" destOrd="0" presId="urn:microsoft.com/office/officeart/2011/layout/CircleProcess"/>
    <dgm:cxn modelId="{7E15C91A-FA74-414A-93D9-6BE1DFD18F80}" type="presParOf" srcId="{EAF2B14B-B649-420B-B534-F94C58730D95}" destId="{9F0A3DE4-8C97-4DBB-845F-001306A84643}" srcOrd="0" destOrd="0" presId="urn:microsoft.com/office/officeart/2011/layout/CircleProcess"/>
    <dgm:cxn modelId="{E7848969-CC30-450A-9132-6CEF053392E5}" type="presParOf" srcId="{53F663F9-80FD-4BB6-9DFA-D3818156DE61}" destId="{98E1B246-6861-4BAC-BF78-27AFE7BF25D2}" srcOrd="13" destOrd="0" presId="urn:microsoft.com/office/officeart/2011/layout/CircleProcess"/>
    <dgm:cxn modelId="{DC0A69B8-774C-4F0C-93D4-321D17221D8B}" type="presParOf" srcId="{98E1B246-6861-4BAC-BF78-27AFE7BF25D2}" destId="{20BB6D88-3566-4C9C-B211-4BA752F54EA8}" srcOrd="0" destOrd="0" presId="urn:microsoft.com/office/officeart/2011/layout/CircleProcess"/>
    <dgm:cxn modelId="{3DFF1265-2CB2-4F08-A965-77BD4595A8F3}" type="presParOf" srcId="{53F663F9-80FD-4BB6-9DFA-D3818156DE61}" destId="{1C5B1C8D-5498-415C-9C24-CE98E1EC314D}" srcOrd="14" destOrd="0" presId="urn:microsoft.com/office/officeart/2011/layout/CircleProcess"/>
    <dgm:cxn modelId="{7FE61147-B2B8-40D2-B562-800701E84FD4}" type="presParOf" srcId="{53F663F9-80FD-4BB6-9DFA-D3818156DE61}" destId="{707CB9D7-0039-42D0-BBBE-39854953CE5F}" srcOrd="15" destOrd="0" presId="urn:microsoft.com/office/officeart/2011/layout/CircleProcess"/>
    <dgm:cxn modelId="{C1F35B18-E090-4F3C-AFAB-6D85CF514403}" type="presParOf" srcId="{53F663F9-80FD-4BB6-9DFA-D3818156DE61}" destId="{A39D481D-63F8-43C5-9ADB-2121A46EEF6A}" srcOrd="16" destOrd="0" presId="urn:microsoft.com/office/officeart/2011/layout/CircleProcess"/>
    <dgm:cxn modelId="{3544EE80-BC2F-4B74-8EC6-1986EA9EE952}" type="presParOf" srcId="{A39D481D-63F8-43C5-9ADB-2121A46EEF6A}" destId="{91092015-7F91-47F0-A1EE-433C151CF48C}" srcOrd="0" destOrd="0" presId="urn:microsoft.com/office/officeart/2011/layout/CircleProcess"/>
    <dgm:cxn modelId="{8284696E-86E2-41FF-9CE0-3FC1948A4724}" type="presParOf" srcId="{53F663F9-80FD-4BB6-9DFA-D3818156DE61}" destId="{5EA0F454-1EC8-40C7-A80B-D531CED88ECB}" srcOrd="17" destOrd="0" presId="urn:microsoft.com/office/officeart/2011/layout/CircleProcess"/>
    <dgm:cxn modelId="{D399B416-554B-4876-A608-ACA317DEA56E}" type="presParOf" srcId="{5EA0F454-1EC8-40C7-A80B-D531CED88ECB}" destId="{8C754ED4-5B5B-419A-95A9-00ACCAD4B3E8}" srcOrd="0" destOrd="0" presId="urn:microsoft.com/office/officeart/2011/layout/CircleProcess"/>
    <dgm:cxn modelId="{A4132BE2-001E-48F4-9F4B-C9528D5611CD}" type="presParOf" srcId="{53F663F9-80FD-4BB6-9DFA-D3818156DE61}" destId="{B7619940-235E-47F5-A9EC-C9F19D4B0C78}" srcOrd="18" destOrd="0" presId="urn:microsoft.com/office/officeart/2011/layout/CircleProcess"/>
    <dgm:cxn modelId="{09D0FE02-609E-4F56-9672-A65BB3504DF9}" type="presParOf" srcId="{53F663F9-80FD-4BB6-9DFA-D3818156DE61}" destId="{E7EAC8F8-5507-4395-A3C0-1FF72B07B3A4}" srcOrd="19" destOrd="0" presId="urn:microsoft.com/office/officeart/2011/layout/CircleProcess"/>
    <dgm:cxn modelId="{960EA320-3829-4C80-AB51-E6621D9694C4}" type="presParOf" srcId="{53F663F9-80FD-4BB6-9DFA-D3818156DE61}" destId="{F9C10028-6A9F-4E8A-89B8-AFBC0F6E9851}" srcOrd="20" destOrd="0" presId="urn:microsoft.com/office/officeart/2011/layout/CircleProcess"/>
    <dgm:cxn modelId="{90E3DB05-9AF1-4F03-824E-9FADDBD0E6E6}" type="presParOf" srcId="{F9C10028-6A9F-4E8A-89B8-AFBC0F6E9851}" destId="{B723E503-D700-4198-B056-D697BD238650}" srcOrd="0" destOrd="0" presId="urn:microsoft.com/office/officeart/2011/layout/CircleProcess"/>
    <dgm:cxn modelId="{CD29E818-A4AF-4ED4-9D94-4E5D5B43919B}" type="presParOf" srcId="{53F663F9-80FD-4BB6-9DFA-D3818156DE61}" destId="{ABAA6B7E-35BB-4D3F-8098-06FE04456880}" srcOrd="21" destOrd="0" presId="urn:microsoft.com/office/officeart/2011/layout/CircleProcess"/>
    <dgm:cxn modelId="{8C679B07-3AFA-40B9-B980-59AAF5C871A9}" type="presParOf" srcId="{ABAA6B7E-35BB-4D3F-8098-06FE04456880}" destId="{E6AE9F44-481B-4C11-A9AD-9A0DE564303E}" srcOrd="0" destOrd="0" presId="urn:microsoft.com/office/officeart/2011/layout/CircleProcess"/>
    <dgm:cxn modelId="{8C282484-E64F-493B-9679-5D2BFFB81BDB}" type="presParOf" srcId="{53F663F9-80FD-4BB6-9DFA-D3818156DE61}" destId="{DAF13224-3E59-4605-94FC-A64ABDE8EE85}" srcOrd="22" destOrd="0" presId="urn:microsoft.com/office/officeart/2011/layout/CircleProcess"/>
    <dgm:cxn modelId="{14340BEC-DFF7-463E-8701-292770E53A30}" type="presParOf" srcId="{53F663F9-80FD-4BB6-9DFA-D3818156DE61}" destId="{26188BB1-3432-429C-B69B-657200A272BE}" srcOrd="23"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E910D3-8E40-4B4C-A899-0520993AF6A7}" type="doc">
      <dgm:prSet loTypeId="urn:microsoft.com/office/officeart/2005/8/layout/hProcess11" loCatId="process" qsTypeId="urn:microsoft.com/office/officeart/2005/8/quickstyle/3d2" qsCatId="3D" csTypeId="urn:microsoft.com/office/officeart/2005/8/colors/colorful5" csCatId="colorful" phldr="1"/>
      <dgm:spPr/>
      <dgm:t>
        <a:bodyPr/>
        <a:lstStyle/>
        <a:p>
          <a:endParaRPr lang="en-IN"/>
        </a:p>
      </dgm:t>
    </dgm:pt>
    <dgm:pt modelId="{D47428FB-B93B-4395-8478-569819038FD2}">
      <dgm:prSet custT="1"/>
      <dgm:spPr/>
      <dgm:t>
        <a:bodyPr/>
        <a:lstStyle/>
        <a:p>
          <a:r>
            <a:rPr lang="en-US" sz="1400" b="1" dirty="0">
              <a:solidFill>
                <a:srgbClr val="0070C0"/>
              </a:solidFill>
            </a:rPr>
            <a:t>Usability Enhancements</a:t>
          </a:r>
          <a:endParaRPr lang="en-IN" sz="1400" dirty="0">
            <a:solidFill>
              <a:srgbClr val="0070C0"/>
            </a:solidFill>
          </a:endParaRPr>
        </a:p>
      </dgm:t>
    </dgm:pt>
    <dgm:pt modelId="{6BD85F00-C9C7-4E90-9A48-84BC9F70FC6D}" type="parTrans" cxnId="{7AAB717F-2C5C-43A2-BEA1-1C6801F24B9A}">
      <dgm:prSet/>
      <dgm:spPr/>
      <dgm:t>
        <a:bodyPr/>
        <a:lstStyle/>
        <a:p>
          <a:endParaRPr lang="en-IN"/>
        </a:p>
      </dgm:t>
    </dgm:pt>
    <dgm:pt modelId="{72D9738E-62B9-4386-99A9-73FAA002FED3}" type="sibTrans" cxnId="{7AAB717F-2C5C-43A2-BEA1-1C6801F24B9A}">
      <dgm:prSet/>
      <dgm:spPr/>
      <dgm:t>
        <a:bodyPr/>
        <a:lstStyle/>
        <a:p>
          <a:endParaRPr lang="en-IN"/>
        </a:p>
      </dgm:t>
    </dgm:pt>
    <dgm:pt modelId="{99C5DD39-EAD8-424F-84A4-B25DA4E72FD3}">
      <dgm:prSet custT="1"/>
      <dgm:spPr/>
      <dgm:t>
        <a:bodyPr/>
        <a:lstStyle/>
        <a:p>
          <a:r>
            <a:rPr lang="en-US" sz="1200" dirty="0"/>
            <a:t>Designing EHRs that reduce clinician workload and minimize errors.</a:t>
          </a:r>
          <a:endParaRPr lang="en-IN" sz="1200" dirty="0"/>
        </a:p>
      </dgm:t>
    </dgm:pt>
    <dgm:pt modelId="{2B3BDB6A-032B-4F8F-B0AC-9CAD13F8F298}" type="parTrans" cxnId="{D16655DA-FE26-48F2-A25C-6384E0A84357}">
      <dgm:prSet/>
      <dgm:spPr/>
      <dgm:t>
        <a:bodyPr/>
        <a:lstStyle/>
        <a:p>
          <a:endParaRPr lang="en-IN"/>
        </a:p>
      </dgm:t>
    </dgm:pt>
    <dgm:pt modelId="{2484E4C1-7115-4F9E-AB1F-FF6F7B7469A7}" type="sibTrans" cxnId="{D16655DA-FE26-48F2-A25C-6384E0A84357}">
      <dgm:prSet/>
      <dgm:spPr/>
      <dgm:t>
        <a:bodyPr/>
        <a:lstStyle/>
        <a:p>
          <a:endParaRPr lang="en-IN"/>
        </a:p>
      </dgm:t>
    </dgm:pt>
    <dgm:pt modelId="{57F8FC91-AAB9-4FFF-868E-8BF20FE9980F}">
      <dgm:prSet custT="1"/>
      <dgm:spPr/>
      <dgm:t>
        <a:bodyPr/>
        <a:lstStyle/>
        <a:p>
          <a:r>
            <a:rPr lang="en-US" sz="1400" b="1" dirty="0">
              <a:solidFill>
                <a:srgbClr val="00B0F0"/>
              </a:solidFill>
            </a:rPr>
            <a:t>Artificial Intelligence and Decision Support</a:t>
          </a:r>
          <a:endParaRPr lang="en-IN" sz="1400" dirty="0">
            <a:solidFill>
              <a:srgbClr val="00B0F0"/>
            </a:solidFill>
          </a:endParaRPr>
        </a:p>
      </dgm:t>
    </dgm:pt>
    <dgm:pt modelId="{6858F936-7A8E-430C-9B0B-D4E9A6B1C1E2}" type="parTrans" cxnId="{2A7336B4-D317-4BCE-942B-9983D7107F81}">
      <dgm:prSet/>
      <dgm:spPr/>
      <dgm:t>
        <a:bodyPr/>
        <a:lstStyle/>
        <a:p>
          <a:endParaRPr lang="en-IN"/>
        </a:p>
      </dgm:t>
    </dgm:pt>
    <dgm:pt modelId="{BA185730-2475-44C4-A384-0118551F1A67}" type="sibTrans" cxnId="{2A7336B4-D317-4BCE-942B-9983D7107F81}">
      <dgm:prSet/>
      <dgm:spPr/>
      <dgm:t>
        <a:bodyPr/>
        <a:lstStyle/>
        <a:p>
          <a:endParaRPr lang="en-IN"/>
        </a:p>
      </dgm:t>
    </dgm:pt>
    <dgm:pt modelId="{3DBDA45D-54A1-4685-9B5F-E8C481CCAC5B}">
      <dgm:prSet custT="1"/>
      <dgm:spPr/>
      <dgm:t>
        <a:bodyPr/>
        <a:lstStyle/>
        <a:p>
          <a:r>
            <a:rPr lang="en-US" sz="1200" dirty="0"/>
            <a:t>Exploring AI to predict risks and improve clinical decision-making.</a:t>
          </a:r>
          <a:endParaRPr lang="en-IN" sz="1200" dirty="0"/>
        </a:p>
      </dgm:t>
    </dgm:pt>
    <dgm:pt modelId="{FD999B56-F4DF-4DBB-B3C5-94FCF87B74B2}" type="parTrans" cxnId="{A576778C-57B8-4600-B45B-9EE4B3524952}">
      <dgm:prSet/>
      <dgm:spPr/>
      <dgm:t>
        <a:bodyPr/>
        <a:lstStyle/>
        <a:p>
          <a:endParaRPr lang="en-IN"/>
        </a:p>
      </dgm:t>
    </dgm:pt>
    <dgm:pt modelId="{C9FCCEF4-5551-4F93-88B6-5D22664D35A2}" type="sibTrans" cxnId="{A576778C-57B8-4600-B45B-9EE4B3524952}">
      <dgm:prSet/>
      <dgm:spPr/>
      <dgm:t>
        <a:bodyPr/>
        <a:lstStyle/>
        <a:p>
          <a:endParaRPr lang="en-IN"/>
        </a:p>
      </dgm:t>
    </dgm:pt>
    <dgm:pt modelId="{CBF9AD96-8168-45E5-9A92-122CF792DE86}">
      <dgm:prSet custT="1"/>
      <dgm:spPr/>
      <dgm:t>
        <a:bodyPr/>
        <a:lstStyle/>
        <a:p>
          <a:r>
            <a:rPr lang="en-US" sz="1400" b="1" dirty="0">
              <a:solidFill>
                <a:srgbClr val="00B050"/>
              </a:solidFill>
            </a:rPr>
            <a:t>Interoperability Standards</a:t>
          </a:r>
          <a:endParaRPr lang="en-IN" sz="1400" dirty="0">
            <a:solidFill>
              <a:srgbClr val="00B050"/>
            </a:solidFill>
          </a:endParaRPr>
        </a:p>
      </dgm:t>
    </dgm:pt>
    <dgm:pt modelId="{5787B660-BA37-433E-BF15-432DBA703C72}" type="parTrans" cxnId="{5953AC3D-284C-462D-B195-5B60C1D2D854}">
      <dgm:prSet/>
      <dgm:spPr/>
      <dgm:t>
        <a:bodyPr/>
        <a:lstStyle/>
        <a:p>
          <a:endParaRPr lang="en-IN"/>
        </a:p>
      </dgm:t>
    </dgm:pt>
    <dgm:pt modelId="{2AF944A1-442E-4B40-9B25-03C82B293195}" type="sibTrans" cxnId="{5953AC3D-284C-462D-B195-5B60C1D2D854}">
      <dgm:prSet/>
      <dgm:spPr/>
      <dgm:t>
        <a:bodyPr/>
        <a:lstStyle/>
        <a:p>
          <a:endParaRPr lang="en-IN"/>
        </a:p>
      </dgm:t>
    </dgm:pt>
    <dgm:pt modelId="{C81B9391-037E-4AC7-9195-CA8477259BCA}">
      <dgm:prSet custT="1"/>
      <dgm:spPr/>
      <dgm:t>
        <a:bodyPr/>
        <a:lstStyle/>
        <a:p>
          <a:r>
            <a:rPr lang="en-US" sz="1200" dirty="0"/>
            <a:t>Developing global and national frameworks for seamless data sharing.</a:t>
          </a:r>
          <a:endParaRPr lang="en-IN" sz="1200" dirty="0"/>
        </a:p>
      </dgm:t>
    </dgm:pt>
    <dgm:pt modelId="{31C8DA57-85A9-489B-A619-39E7525BEC6D}" type="parTrans" cxnId="{58268014-225C-497E-AF37-811F2E842235}">
      <dgm:prSet/>
      <dgm:spPr/>
      <dgm:t>
        <a:bodyPr/>
        <a:lstStyle/>
        <a:p>
          <a:endParaRPr lang="en-IN"/>
        </a:p>
      </dgm:t>
    </dgm:pt>
    <dgm:pt modelId="{646C7489-4C7B-48C4-93C5-223610E46763}" type="sibTrans" cxnId="{58268014-225C-497E-AF37-811F2E842235}">
      <dgm:prSet/>
      <dgm:spPr/>
      <dgm:t>
        <a:bodyPr/>
        <a:lstStyle/>
        <a:p>
          <a:endParaRPr lang="en-IN"/>
        </a:p>
      </dgm:t>
    </dgm:pt>
    <dgm:pt modelId="{1C3CB4C0-17C3-40F8-B9CF-CE6AEB340792}">
      <dgm:prSet custT="1"/>
      <dgm:spPr/>
      <dgm:t>
        <a:bodyPr/>
        <a:lstStyle/>
        <a:p>
          <a:r>
            <a:rPr lang="en-US" sz="1400" b="1" dirty="0">
              <a:solidFill>
                <a:srgbClr val="00B050"/>
              </a:solidFill>
            </a:rPr>
            <a:t>Patient-Centered Design</a:t>
          </a:r>
          <a:endParaRPr lang="en-IN" sz="1400" dirty="0">
            <a:solidFill>
              <a:srgbClr val="00B050"/>
            </a:solidFill>
          </a:endParaRPr>
        </a:p>
      </dgm:t>
    </dgm:pt>
    <dgm:pt modelId="{F445FEA6-6050-4AAD-80E5-0E21E10736B7}" type="parTrans" cxnId="{63B2364A-EEE6-44C2-9542-F03FFEA76694}">
      <dgm:prSet/>
      <dgm:spPr/>
      <dgm:t>
        <a:bodyPr/>
        <a:lstStyle/>
        <a:p>
          <a:endParaRPr lang="en-IN"/>
        </a:p>
      </dgm:t>
    </dgm:pt>
    <dgm:pt modelId="{6B97CCF1-C0B6-4B10-B7A5-D57ADBD20A0A}" type="sibTrans" cxnId="{63B2364A-EEE6-44C2-9542-F03FFEA76694}">
      <dgm:prSet/>
      <dgm:spPr/>
      <dgm:t>
        <a:bodyPr/>
        <a:lstStyle/>
        <a:p>
          <a:endParaRPr lang="en-IN"/>
        </a:p>
      </dgm:t>
    </dgm:pt>
    <dgm:pt modelId="{269A5383-1935-4CA6-920A-A1BB79988BD9}">
      <dgm:prSet custT="1"/>
      <dgm:spPr/>
      <dgm:t>
        <a:bodyPr/>
        <a:lstStyle/>
        <a:p>
          <a:r>
            <a:rPr lang="en-US" sz="1100" dirty="0"/>
            <a:t>Making EHRs more accessible and understandable for patients.</a:t>
          </a:r>
          <a:endParaRPr lang="en-IN" sz="1100" dirty="0"/>
        </a:p>
      </dgm:t>
    </dgm:pt>
    <dgm:pt modelId="{75E4B628-4BCA-46C1-91E8-89913EAE05E7}" type="parTrans" cxnId="{A309B939-6EC4-4D78-84D1-66D84C030B40}">
      <dgm:prSet/>
      <dgm:spPr/>
      <dgm:t>
        <a:bodyPr/>
        <a:lstStyle/>
        <a:p>
          <a:endParaRPr lang="en-IN"/>
        </a:p>
      </dgm:t>
    </dgm:pt>
    <dgm:pt modelId="{2AE26BA5-AD3E-4740-9A8A-CC38AB9BD277}" type="sibTrans" cxnId="{A309B939-6EC4-4D78-84D1-66D84C030B40}">
      <dgm:prSet/>
      <dgm:spPr/>
      <dgm:t>
        <a:bodyPr/>
        <a:lstStyle/>
        <a:p>
          <a:endParaRPr lang="en-IN"/>
        </a:p>
      </dgm:t>
    </dgm:pt>
    <dgm:pt modelId="{6E4E7FE3-610B-4A3A-8E79-196E0BD9C467}">
      <dgm:prSet custT="1"/>
      <dgm:spPr/>
      <dgm:t>
        <a:bodyPr/>
        <a:lstStyle/>
        <a:p>
          <a:r>
            <a:rPr lang="en-US" sz="1400" b="1" dirty="0">
              <a:solidFill>
                <a:srgbClr val="00B050"/>
              </a:solidFill>
            </a:rPr>
            <a:t>Longitudinal Studies</a:t>
          </a:r>
          <a:endParaRPr lang="en-IN" sz="1400" dirty="0">
            <a:solidFill>
              <a:srgbClr val="00B050"/>
            </a:solidFill>
          </a:endParaRPr>
        </a:p>
      </dgm:t>
    </dgm:pt>
    <dgm:pt modelId="{0B884713-A2CF-45BB-8BC5-05B91E2C9960}" type="parTrans" cxnId="{21DC6E60-9406-495B-B484-90225CBC1AB8}">
      <dgm:prSet/>
      <dgm:spPr/>
      <dgm:t>
        <a:bodyPr/>
        <a:lstStyle/>
        <a:p>
          <a:endParaRPr lang="en-IN"/>
        </a:p>
      </dgm:t>
    </dgm:pt>
    <dgm:pt modelId="{4165307A-1A44-4EEE-BD89-2D16EC76A062}" type="sibTrans" cxnId="{21DC6E60-9406-495B-B484-90225CBC1AB8}">
      <dgm:prSet/>
      <dgm:spPr/>
      <dgm:t>
        <a:bodyPr/>
        <a:lstStyle/>
        <a:p>
          <a:endParaRPr lang="en-IN"/>
        </a:p>
      </dgm:t>
    </dgm:pt>
    <dgm:pt modelId="{86A4349B-9253-4641-9CE5-08C56E536302}">
      <dgm:prSet custT="1"/>
      <dgm:spPr/>
      <dgm:t>
        <a:bodyPr/>
        <a:lstStyle/>
        <a:p>
          <a:r>
            <a:rPr lang="en-US" sz="1100" dirty="0"/>
            <a:t>Measuring the long-term impact of EHRs on patient outcomes and safety.</a:t>
          </a:r>
          <a:endParaRPr lang="en-IN" sz="1100" dirty="0"/>
        </a:p>
      </dgm:t>
    </dgm:pt>
    <dgm:pt modelId="{3D41BB9B-28A9-4379-BEE5-A61E32533812}" type="parTrans" cxnId="{2CD3E04F-E82F-45FD-8F9D-01D1E5F05F0F}">
      <dgm:prSet/>
      <dgm:spPr/>
      <dgm:t>
        <a:bodyPr/>
        <a:lstStyle/>
        <a:p>
          <a:endParaRPr lang="en-IN"/>
        </a:p>
      </dgm:t>
    </dgm:pt>
    <dgm:pt modelId="{C0E9A55F-CFE2-49A9-9DD1-6C3E85646D1A}" type="sibTrans" cxnId="{2CD3E04F-E82F-45FD-8F9D-01D1E5F05F0F}">
      <dgm:prSet/>
      <dgm:spPr/>
      <dgm:t>
        <a:bodyPr/>
        <a:lstStyle/>
        <a:p>
          <a:endParaRPr lang="en-IN"/>
        </a:p>
      </dgm:t>
    </dgm:pt>
    <dgm:pt modelId="{844CFD97-07EC-44F2-83C2-340A8463A166}">
      <dgm:prSet custT="1"/>
      <dgm:spPr/>
      <dgm:t>
        <a:bodyPr/>
        <a:lstStyle/>
        <a:p>
          <a:r>
            <a:rPr lang="en-US" sz="1400" b="1" dirty="0">
              <a:solidFill>
                <a:schemeClr val="accent6">
                  <a:lumMod val="50000"/>
                </a:schemeClr>
              </a:solidFill>
            </a:rPr>
            <a:t>Data Security </a:t>
          </a:r>
          <a:endParaRPr lang="en-IN" sz="1400" dirty="0">
            <a:solidFill>
              <a:schemeClr val="accent6">
                <a:lumMod val="50000"/>
              </a:schemeClr>
            </a:solidFill>
          </a:endParaRPr>
        </a:p>
      </dgm:t>
    </dgm:pt>
    <dgm:pt modelId="{6823AF53-7A30-4ECD-A6C1-48BE60ACCA5C}" type="parTrans" cxnId="{8F5D624E-5A75-4E96-A501-CEDFCEFAC9C7}">
      <dgm:prSet/>
      <dgm:spPr/>
      <dgm:t>
        <a:bodyPr/>
        <a:lstStyle/>
        <a:p>
          <a:endParaRPr lang="en-IN"/>
        </a:p>
      </dgm:t>
    </dgm:pt>
    <dgm:pt modelId="{C42F17C2-857B-40E0-B0B1-0140C43CB13C}" type="sibTrans" cxnId="{8F5D624E-5A75-4E96-A501-CEDFCEFAC9C7}">
      <dgm:prSet/>
      <dgm:spPr/>
      <dgm:t>
        <a:bodyPr/>
        <a:lstStyle/>
        <a:p>
          <a:endParaRPr lang="en-IN"/>
        </a:p>
      </dgm:t>
    </dgm:pt>
    <dgm:pt modelId="{D9286F6A-0E33-4EEC-ABBB-9F028FC6EF91}">
      <dgm:prSet custT="1"/>
      <dgm:spPr/>
      <dgm:t>
        <a:bodyPr/>
        <a:lstStyle/>
        <a:p>
          <a:r>
            <a:rPr lang="en-US" sz="1100" dirty="0"/>
            <a:t>Research on blockchain or other advanced technologies for safeguarding health data</a:t>
          </a:r>
          <a:r>
            <a:rPr lang="en-US" sz="1000" dirty="0"/>
            <a:t>.</a:t>
          </a:r>
          <a:endParaRPr lang="en-IN" sz="1000" dirty="0"/>
        </a:p>
      </dgm:t>
    </dgm:pt>
    <dgm:pt modelId="{62F5A651-0501-4FBF-9101-5A2D83F9A4CF}" type="parTrans" cxnId="{21D0B446-5FAC-4503-A7EA-503BEB53C454}">
      <dgm:prSet/>
      <dgm:spPr/>
      <dgm:t>
        <a:bodyPr/>
        <a:lstStyle/>
        <a:p>
          <a:endParaRPr lang="en-IN"/>
        </a:p>
      </dgm:t>
    </dgm:pt>
    <dgm:pt modelId="{9DEB3E0B-7DA8-44F8-BDDF-AC707C28555E}" type="sibTrans" cxnId="{21D0B446-5FAC-4503-A7EA-503BEB53C454}">
      <dgm:prSet/>
      <dgm:spPr/>
      <dgm:t>
        <a:bodyPr/>
        <a:lstStyle/>
        <a:p>
          <a:endParaRPr lang="en-IN"/>
        </a:p>
      </dgm:t>
    </dgm:pt>
    <dgm:pt modelId="{A2BA9808-750F-4596-A678-A972DD34C0DC}" type="pres">
      <dgm:prSet presAssocID="{41E910D3-8E40-4B4C-A899-0520993AF6A7}" presName="Name0" presStyleCnt="0">
        <dgm:presLayoutVars>
          <dgm:dir/>
          <dgm:resizeHandles val="exact"/>
        </dgm:presLayoutVars>
      </dgm:prSet>
      <dgm:spPr/>
    </dgm:pt>
    <dgm:pt modelId="{E4A3CAFB-36A4-49D8-A578-6A5E5B5AAB02}" type="pres">
      <dgm:prSet presAssocID="{41E910D3-8E40-4B4C-A899-0520993AF6A7}" presName="arrow" presStyleLbl="bgShp" presStyleIdx="0" presStyleCnt="1"/>
      <dgm:spPr/>
    </dgm:pt>
    <dgm:pt modelId="{67AE9B18-7B41-4806-89BF-D0DD07150245}" type="pres">
      <dgm:prSet presAssocID="{41E910D3-8E40-4B4C-A899-0520993AF6A7}" presName="points" presStyleCnt="0"/>
      <dgm:spPr/>
    </dgm:pt>
    <dgm:pt modelId="{2285183F-A166-424F-A852-2067E6AA6609}" type="pres">
      <dgm:prSet presAssocID="{D47428FB-B93B-4395-8478-569819038FD2}" presName="compositeA" presStyleCnt="0"/>
      <dgm:spPr/>
    </dgm:pt>
    <dgm:pt modelId="{D3AE2FEA-8116-463D-A6B5-90E2784F49B3}" type="pres">
      <dgm:prSet presAssocID="{D47428FB-B93B-4395-8478-569819038FD2}" presName="textA" presStyleLbl="revTx" presStyleIdx="0" presStyleCnt="6" custScaleX="164289">
        <dgm:presLayoutVars>
          <dgm:bulletEnabled val="1"/>
        </dgm:presLayoutVars>
      </dgm:prSet>
      <dgm:spPr/>
    </dgm:pt>
    <dgm:pt modelId="{374C3F93-66FE-482E-A961-FFC5A87C1E1F}" type="pres">
      <dgm:prSet presAssocID="{D47428FB-B93B-4395-8478-569819038FD2}" presName="circleA" presStyleLbl="node1" presStyleIdx="0" presStyleCnt="6"/>
      <dgm:spPr/>
    </dgm:pt>
    <dgm:pt modelId="{048F9A15-E720-4045-BD91-7599390AB7DC}" type="pres">
      <dgm:prSet presAssocID="{D47428FB-B93B-4395-8478-569819038FD2}" presName="spaceA" presStyleCnt="0"/>
      <dgm:spPr/>
    </dgm:pt>
    <dgm:pt modelId="{5C3F438D-4598-405F-B735-B1065626F665}" type="pres">
      <dgm:prSet presAssocID="{72D9738E-62B9-4386-99A9-73FAA002FED3}" presName="space" presStyleCnt="0"/>
      <dgm:spPr/>
    </dgm:pt>
    <dgm:pt modelId="{91ECE557-EE44-438B-B6A0-6B97F62AA116}" type="pres">
      <dgm:prSet presAssocID="{57F8FC91-AAB9-4FFF-868E-8BF20FE9980F}" presName="compositeB" presStyleCnt="0"/>
      <dgm:spPr/>
    </dgm:pt>
    <dgm:pt modelId="{003426E9-0B74-4A91-BE41-8149E4FB6814}" type="pres">
      <dgm:prSet presAssocID="{57F8FC91-AAB9-4FFF-868E-8BF20FE9980F}" presName="textB" presStyleLbl="revTx" presStyleIdx="1" presStyleCnt="6" custScaleX="238559">
        <dgm:presLayoutVars>
          <dgm:bulletEnabled val="1"/>
        </dgm:presLayoutVars>
      </dgm:prSet>
      <dgm:spPr/>
    </dgm:pt>
    <dgm:pt modelId="{45398449-DE10-476A-9579-064DFF83CD2F}" type="pres">
      <dgm:prSet presAssocID="{57F8FC91-AAB9-4FFF-868E-8BF20FE9980F}" presName="circleB" presStyleLbl="node1" presStyleIdx="1" presStyleCnt="6"/>
      <dgm:spPr/>
    </dgm:pt>
    <dgm:pt modelId="{7BE9FF05-7082-42D0-BE72-7EB66CE57554}" type="pres">
      <dgm:prSet presAssocID="{57F8FC91-AAB9-4FFF-868E-8BF20FE9980F}" presName="spaceB" presStyleCnt="0"/>
      <dgm:spPr/>
    </dgm:pt>
    <dgm:pt modelId="{E366292E-1EB2-4ABC-B3F1-8AF56CD1B1BD}" type="pres">
      <dgm:prSet presAssocID="{BA185730-2475-44C4-A384-0118551F1A67}" presName="space" presStyleCnt="0"/>
      <dgm:spPr/>
    </dgm:pt>
    <dgm:pt modelId="{91ACB535-7AFD-4C20-9D44-4C886BC1269A}" type="pres">
      <dgm:prSet presAssocID="{CBF9AD96-8168-45E5-9A92-122CF792DE86}" presName="compositeA" presStyleCnt="0"/>
      <dgm:spPr/>
    </dgm:pt>
    <dgm:pt modelId="{EC636032-6D4C-4B4B-BAFB-26C5DADB2C20}" type="pres">
      <dgm:prSet presAssocID="{CBF9AD96-8168-45E5-9A92-122CF792DE86}" presName="textA" presStyleLbl="revTx" presStyleIdx="2" presStyleCnt="6" custScaleX="171225">
        <dgm:presLayoutVars>
          <dgm:bulletEnabled val="1"/>
        </dgm:presLayoutVars>
      </dgm:prSet>
      <dgm:spPr/>
    </dgm:pt>
    <dgm:pt modelId="{FD8CC1CB-7ABF-46A3-8C2F-25EED335AB68}" type="pres">
      <dgm:prSet presAssocID="{CBF9AD96-8168-45E5-9A92-122CF792DE86}" presName="circleA" presStyleLbl="node1" presStyleIdx="2" presStyleCnt="6"/>
      <dgm:spPr/>
    </dgm:pt>
    <dgm:pt modelId="{6846BC29-F54D-4B05-82D4-74D74CB65C52}" type="pres">
      <dgm:prSet presAssocID="{CBF9AD96-8168-45E5-9A92-122CF792DE86}" presName="spaceA" presStyleCnt="0"/>
      <dgm:spPr/>
    </dgm:pt>
    <dgm:pt modelId="{656A629C-151C-4D92-AD69-DD0F12400416}" type="pres">
      <dgm:prSet presAssocID="{2AF944A1-442E-4B40-9B25-03C82B293195}" presName="space" presStyleCnt="0"/>
      <dgm:spPr/>
    </dgm:pt>
    <dgm:pt modelId="{CDDD3719-417E-4B2F-A9E9-9D70E456C0A0}" type="pres">
      <dgm:prSet presAssocID="{1C3CB4C0-17C3-40F8-B9CF-CE6AEB340792}" presName="compositeB" presStyleCnt="0"/>
      <dgm:spPr/>
    </dgm:pt>
    <dgm:pt modelId="{65A003B2-C660-480D-80B2-5AA2C0D99DC1}" type="pres">
      <dgm:prSet presAssocID="{1C3CB4C0-17C3-40F8-B9CF-CE6AEB340792}" presName="textB" presStyleLbl="revTx" presStyleIdx="3" presStyleCnt="6" custScaleX="201486">
        <dgm:presLayoutVars>
          <dgm:bulletEnabled val="1"/>
        </dgm:presLayoutVars>
      </dgm:prSet>
      <dgm:spPr/>
    </dgm:pt>
    <dgm:pt modelId="{B33C999D-26E5-4C97-AB93-D8C88C8822F5}" type="pres">
      <dgm:prSet presAssocID="{1C3CB4C0-17C3-40F8-B9CF-CE6AEB340792}" presName="circleB" presStyleLbl="node1" presStyleIdx="3" presStyleCnt="6"/>
      <dgm:spPr/>
    </dgm:pt>
    <dgm:pt modelId="{93A3A73A-77A9-4979-B6AE-1941FB245760}" type="pres">
      <dgm:prSet presAssocID="{1C3CB4C0-17C3-40F8-B9CF-CE6AEB340792}" presName="spaceB" presStyleCnt="0"/>
      <dgm:spPr/>
    </dgm:pt>
    <dgm:pt modelId="{3928F9C9-7265-482D-B89F-2F8A2BAB1373}" type="pres">
      <dgm:prSet presAssocID="{6B97CCF1-C0B6-4B10-B7A5-D57ADBD20A0A}" presName="space" presStyleCnt="0"/>
      <dgm:spPr/>
    </dgm:pt>
    <dgm:pt modelId="{EDD9ABE2-7AB8-42F7-A103-8D79E90514B9}" type="pres">
      <dgm:prSet presAssocID="{6E4E7FE3-610B-4A3A-8E79-196E0BD9C467}" presName="compositeA" presStyleCnt="0"/>
      <dgm:spPr/>
    </dgm:pt>
    <dgm:pt modelId="{D4451DE8-6189-4FCD-97DC-ECFDD22D78E4}" type="pres">
      <dgm:prSet presAssocID="{6E4E7FE3-610B-4A3A-8E79-196E0BD9C467}" presName="textA" presStyleLbl="revTx" presStyleIdx="4" presStyleCnt="6" custScaleX="179582">
        <dgm:presLayoutVars>
          <dgm:bulletEnabled val="1"/>
        </dgm:presLayoutVars>
      </dgm:prSet>
      <dgm:spPr/>
    </dgm:pt>
    <dgm:pt modelId="{D62919FC-E463-4100-A323-13F76A8277F8}" type="pres">
      <dgm:prSet presAssocID="{6E4E7FE3-610B-4A3A-8E79-196E0BD9C467}" presName="circleA" presStyleLbl="node1" presStyleIdx="4" presStyleCnt="6"/>
      <dgm:spPr/>
    </dgm:pt>
    <dgm:pt modelId="{96CE3368-835F-4FE5-A9D1-32FE1C3F6988}" type="pres">
      <dgm:prSet presAssocID="{6E4E7FE3-610B-4A3A-8E79-196E0BD9C467}" presName="spaceA" presStyleCnt="0"/>
      <dgm:spPr/>
    </dgm:pt>
    <dgm:pt modelId="{2CE3393F-0949-4048-B651-3F76B1198B2B}" type="pres">
      <dgm:prSet presAssocID="{4165307A-1A44-4EEE-BD89-2D16EC76A062}" presName="space" presStyleCnt="0"/>
      <dgm:spPr/>
    </dgm:pt>
    <dgm:pt modelId="{85064E7C-075F-4B88-96A2-F05403BA99DB}" type="pres">
      <dgm:prSet presAssocID="{844CFD97-07EC-44F2-83C2-340A8463A166}" presName="compositeB" presStyleCnt="0"/>
      <dgm:spPr/>
    </dgm:pt>
    <dgm:pt modelId="{52C6FBB9-2E06-4A60-8A42-132679B0369A}" type="pres">
      <dgm:prSet presAssocID="{844CFD97-07EC-44F2-83C2-340A8463A166}" presName="textB" presStyleLbl="revTx" presStyleIdx="5" presStyleCnt="6" custScaleX="178011">
        <dgm:presLayoutVars>
          <dgm:bulletEnabled val="1"/>
        </dgm:presLayoutVars>
      </dgm:prSet>
      <dgm:spPr/>
    </dgm:pt>
    <dgm:pt modelId="{3ACDA7CE-BF9C-43E7-807B-31D971A0FA10}" type="pres">
      <dgm:prSet presAssocID="{844CFD97-07EC-44F2-83C2-340A8463A166}" presName="circleB" presStyleLbl="node1" presStyleIdx="5" presStyleCnt="6"/>
      <dgm:spPr/>
    </dgm:pt>
    <dgm:pt modelId="{914B0DC3-4583-4DCC-BE40-CBFE75A175F2}" type="pres">
      <dgm:prSet presAssocID="{844CFD97-07EC-44F2-83C2-340A8463A166}" presName="spaceB" presStyleCnt="0"/>
      <dgm:spPr/>
    </dgm:pt>
  </dgm:ptLst>
  <dgm:cxnLst>
    <dgm:cxn modelId="{C3564B0C-5BD2-4A1C-91BA-87D676B997BF}" type="presOf" srcId="{3DBDA45D-54A1-4685-9B5F-E8C481CCAC5B}" destId="{003426E9-0B74-4A91-BE41-8149E4FB6814}" srcOrd="0" destOrd="1" presId="urn:microsoft.com/office/officeart/2005/8/layout/hProcess11"/>
    <dgm:cxn modelId="{58268014-225C-497E-AF37-811F2E842235}" srcId="{CBF9AD96-8168-45E5-9A92-122CF792DE86}" destId="{C81B9391-037E-4AC7-9195-CA8477259BCA}" srcOrd="0" destOrd="0" parTransId="{31C8DA57-85A9-489B-A619-39E7525BEC6D}" sibTransId="{646C7489-4C7B-48C4-93C5-223610E46763}"/>
    <dgm:cxn modelId="{7CE01B19-8A72-4636-AE78-0D38C4C3D6F5}" type="presOf" srcId="{86A4349B-9253-4641-9CE5-08C56E536302}" destId="{D4451DE8-6189-4FCD-97DC-ECFDD22D78E4}" srcOrd="0" destOrd="1" presId="urn:microsoft.com/office/officeart/2005/8/layout/hProcess11"/>
    <dgm:cxn modelId="{6A864631-399A-4DED-A23A-38CFE365190E}" type="presOf" srcId="{C81B9391-037E-4AC7-9195-CA8477259BCA}" destId="{EC636032-6D4C-4B4B-BAFB-26C5DADB2C20}" srcOrd="0" destOrd="1" presId="urn:microsoft.com/office/officeart/2005/8/layout/hProcess11"/>
    <dgm:cxn modelId="{A309B939-6EC4-4D78-84D1-66D84C030B40}" srcId="{1C3CB4C0-17C3-40F8-B9CF-CE6AEB340792}" destId="{269A5383-1935-4CA6-920A-A1BB79988BD9}" srcOrd="0" destOrd="0" parTransId="{75E4B628-4BCA-46C1-91E8-89913EAE05E7}" sibTransId="{2AE26BA5-AD3E-4740-9A8A-CC38AB9BD277}"/>
    <dgm:cxn modelId="{5953AC3D-284C-462D-B195-5B60C1D2D854}" srcId="{41E910D3-8E40-4B4C-A899-0520993AF6A7}" destId="{CBF9AD96-8168-45E5-9A92-122CF792DE86}" srcOrd="2" destOrd="0" parTransId="{5787B660-BA37-433E-BF15-432DBA703C72}" sibTransId="{2AF944A1-442E-4B40-9B25-03C82B293195}"/>
    <dgm:cxn modelId="{2D3A643F-1905-490F-8FA4-BC10A11DA464}" type="presOf" srcId="{99C5DD39-EAD8-424F-84A4-B25DA4E72FD3}" destId="{D3AE2FEA-8116-463D-A6B5-90E2784F49B3}" srcOrd="0" destOrd="1" presId="urn:microsoft.com/office/officeart/2005/8/layout/hProcess11"/>
    <dgm:cxn modelId="{21DC6E60-9406-495B-B484-90225CBC1AB8}" srcId="{41E910D3-8E40-4B4C-A899-0520993AF6A7}" destId="{6E4E7FE3-610B-4A3A-8E79-196E0BD9C467}" srcOrd="4" destOrd="0" parTransId="{0B884713-A2CF-45BB-8BC5-05B91E2C9960}" sibTransId="{4165307A-1A44-4EEE-BD89-2D16EC76A062}"/>
    <dgm:cxn modelId="{21D0B446-5FAC-4503-A7EA-503BEB53C454}" srcId="{844CFD97-07EC-44F2-83C2-340A8463A166}" destId="{D9286F6A-0E33-4EEC-ABBB-9F028FC6EF91}" srcOrd="0" destOrd="0" parTransId="{62F5A651-0501-4FBF-9101-5A2D83F9A4CF}" sibTransId="{9DEB3E0B-7DA8-44F8-BDDF-AC707C28555E}"/>
    <dgm:cxn modelId="{44911F48-E263-4926-A6D7-2AEC666D7107}" type="presOf" srcId="{57F8FC91-AAB9-4FFF-868E-8BF20FE9980F}" destId="{003426E9-0B74-4A91-BE41-8149E4FB6814}" srcOrd="0" destOrd="0" presId="urn:microsoft.com/office/officeart/2005/8/layout/hProcess11"/>
    <dgm:cxn modelId="{63B2364A-EEE6-44C2-9542-F03FFEA76694}" srcId="{41E910D3-8E40-4B4C-A899-0520993AF6A7}" destId="{1C3CB4C0-17C3-40F8-B9CF-CE6AEB340792}" srcOrd="3" destOrd="0" parTransId="{F445FEA6-6050-4AAD-80E5-0E21E10736B7}" sibTransId="{6B97CCF1-C0B6-4B10-B7A5-D57ADBD20A0A}"/>
    <dgm:cxn modelId="{8F5D624E-5A75-4E96-A501-CEDFCEFAC9C7}" srcId="{41E910D3-8E40-4B4C-A899-0520993AF6A7}" destId="{844CFD97-07EC-44F2-83C2-340A8463A166}" srcOrd="5" destOrd="0" parTransId="{6823AF53-7A30-4ECD-A6C1-48BE60ACCA5C}" sibTransId="{C42F17C2-857B-40E0-B0B1-0140C43CB13C}"/>
    <dgm:cxn modelId="{DFE5264F-5526-4492-97A7-E00A5708A501}" type="presOf" srcId="{CBF9AD96-8168-45E5-9A92-122CF792DE86}" destId="{EC636032-6D4C-4B4B-BAFB-26C5DADB2C20}" srcOrd="0" destOrd="0" presId="urn:microsoft.com/office/officeart/2005/8/layout/hProcess11"/>
    <dgm:cxn modelId="{2CD3E04F-E82F-45FD-8F9D-01D1E5F05F0F}" srcId="{6E4E7FE3-610B-4A3A-8E79-196E0BD9C467}" destId="{86A4349B-9253-4641-9CE5-08C56E536302}" srcOrd="0" destOrd="0" parTransId="{3D41BB9B-28A9-4379-BEE5-A61E32533812}" sibTransId="{C0E9A55F-CFE2-49A9-9DD1-6C3E85646D1A}"/>
    <dgm:cxn modelId="{7AAB717F-2C5C-43A2-BEA1-1C6801F24B9A}" srcId="{41E910D3-8E40-4B4C-A899-0520993AF6A7}" destId="{D47428FB-B93B-4395-8478-569819038FD2}" srcOrd="0" destOrd="0" parTransId="{6BD85F00-C9C7-4E90-9A48-84BC9F70FC6D}" sibTransId="{72D9738E-62B9-4386-99A9-73FAA002FED3}"/>
    <dgm:cxn modelId="{7B2BBE88-9F4B-4462-8198-B906C7F2BFB0}" type="presOf" srcId="{41E910D3-8E40-4B4C-A899-0520993AF6A7}" destId="{A2BA9808-750F-4596-A678-A972DD34C0DC}" srcOrd="0" destOrd="0" presId="urn:microsoft.com/office/officeart/2005/8/layout/hProcess11"/>
    <dgm:cxn modelId="{A576778C-57B8-4600-B45B-9EE4B3524952}" srcId="{57F8FC91-AAB9-4FFF-868E-8BF20FE9980F}" destId="{3DBDA45D-54A1-4685-9B5F-E8C481CCAC5B}" srcOrd="0" destOrd="0" parTransId="{FD999B56-F4DF-4DBB-B3C5-94FCF87B74B2}" sibTransId="{C9FCCEF4-5551-4F93-88B6-5D22664D35A2}"/>
    <dgm:cxn modelId="{A9F79393-48E4-42CC-83C2-3C7B8102968E}" type="presOf" srcId="{269A5383-1935-4CA6-920A-A1BB79988BD9}" destId="{65A003B2-C660-480D-80B2-5AA2C0D99DC1}" srcOrd="0" destOrd="1" presId="urn:microsoft.com/office/officeart/2005/8/layout/hProcess11"/>
    <dgm:cxn modelId="{350DB4A5-5BE6-4B5B-92F9-88F83620FE0D}" type="presOf" srcId="{6E4E7FE3-610B-4A3A-8E79-196E0BD9C467}" destId="{D4451DE8-6189-4FCD-97DC-ECFDD22D78E4}" srcOrd="0" destOrd="0" presId="urn:microsoft.com/office/officeart/2005/8/layout/hProcess11"/>
    <dgm:cxn modelId="{2A7336B4-D317-4BCE-942B-9983D7107F81}" srcId="{41E910D3-8E40-4B4C-A899-0520993AF6A7}" destId="{57F8FC91-AAB9-4FFF-868E-8BF20FE9980F}" srcOrd="1" destOrd="0" parTransId="{6858F936-7A8E-430C-9B0B-D4E9A6B1C1E2}" sibTransId="{BA185730-2475-44C4-A384-0118551F1A67}"/>
    <dgm:cxn modelId="{0DFCCDC5-0FB2-49BE-9C14-7BB4121E0185}" type="presOf" srcId="{844CFD97-07EC-44F2-83C2-340A8463A166}" destId="{52C6FBB9-2E06-4A60-8A42-132679B0369A}" srcOrd="0" destOrd="0" presId="urn:microsoft.com/office/officeart/2005/8/layout/hProcess11"/>
    <dgm:cxn modelId="{B162D3C9-D8A5-4DBC-92CA-832898C84729}" type="presOf" srcId="{D47428FB-B93B-4395-8478-569819038FD2}" destId="{D3AE2FEA-8116-463D-A6B5-90E2784F49B3}" srcOrd="0" destOrd="0" presId="urn:microsoft.com/office/officeart/2005/8/layout/hProcess11"/>
    <dgm:cxn modelId="{94FC5AD8-5B9E-4FF2-9F1D-DC0560E7A49A}" type="presOf" srcId="{D9286F6A-0E33-4EEC-ABBB-9F028FC6EF91}" destId="{52C6FBB9-2E06-4A60-8A42-132679B0369A}" srcOrd="0" destOrd="1" presId="urn:microsoft.com/office/officeart/2005/8/layout/hProcess11"/>
    <dgm:cxn modelId="{D16655DA-FE26-48F2-A25C-6384E0A84357}" srcId="{D47428FB-B93B-4395-8478-569819038FD2}" destId="{99C5DD39-EAD8-424F-84A4-B25DA4E72FD3}" srcOrd="0" destOrd="0" parTransId="{2B3BDB6A-032B-4F8F-B0AC-9CAD13F8F298}" sibTransId="{2484E4C1-7115-4F9E-AB1F-FF6F7B7469A7}"/>
    <dgm:cxn modelId="{CC3182E7-8375-450D-BB76-9C7B3C6E5D24}" type="presOf" srcId="{1C3CB4C0-17C3-40F8-B9CF-CE6AEB340792}" destId="{65A003B2-C660-480D-80B2-5AA2C0D99DC1}" srcOrd="0" destOrd="0" presId="urn:microsoft.com/office/officeart/2005/8/layout/hProcess11"/>
    <dgm:cxn modelId="{FD101128-EEF1-4167-98BC-0555CE4E7692}" type="presParOf" srcId="{A2BA9808-750F-4596-A678-A972DD34C0DC}" destId="{E4A3CAFB-36A4-49D8-A578-6A5E5B5AAB02}" srcOrd="0" destOrd="0" presId="urn:microsoft.com/office/officeart/2005/8/layout/hProcess11"/>
    <dgm:cxn modelId="{C7021BEB-3E6A-42AC-BAF6-B7EB98507CF7}" type="presParOf" srcId="{A2BA9808-750F-4596-A678-A972DD34C0DC}" destId="{67AE9B18-7B41-4806-89BF-D0DD07150245}" srcOrd="1" destOrd="0" presId="urn:microsoft.com/office/officeart/2005/8/layout/hProcess11"/>
    <dgm:cxn modelId="{9719664C-D0B5-40D5-B132-993E06E66FA1}" type="presParOf" srcId="{67AE9B18-7B41-4806-89BF-D0DD07150245}" destId="{2285183F-A166-424F-A852-2067E6AA6609}" srcOrd="0" destOrd="0" presId="urn:microsoft.com/office/officeart/2005/8/layout/hProcess11"/>
    <dgm:cxn modelId="{6CA10646-3950-4660-BEFF-FC577BA5070E}" type="presParOf" srcId="{2285183F-A166-424F-A852-2067E6AA6609}" destId="{D3AE2FEA-8116-463D-A6B5-90E2784F49B3}" srcOrd="0" destOrd="0" presId="urn:microsoft.com/office/officeart/2005/8/layout/hProcess11"/>
    <dgm:cxn modelId="{2FD90F9F-4064-4BF5-8A14-3CBC8B23EC58}" type="presParOf" srcId="{2285183F-A166-424F-A852-2067E6AA6609}" destId="{374C3F93-66FE-482E-A961-FFC5A87C1E1F}" srcOrd="1" destOrd="0" presId="urn:microsoft.com/office/officeart/2005/8/layout/hProcess11"/>
    <dgm:cxn modelId="{F205B1D5-EAC5-41DF-B937-4A3D9DC91729}" type="presParOf" srcId="{2285183F-A166-424F-A852-2067E6AA6609}" destId="{048F9A15-E720-4045-BD91-7599390AB7DC}" srcOrd="2" destOrd="0" presId="urn:microsoft.com/office/officeart/2005/8/layout/hProcess11"/>
    <dgm:cxn modelId="{AE121220-EC9C-43C3-83A2-A97280568D56}" type="presParOf" srcId="{67AE9B18-7B41-4806-89BF-D0DD07150245}" destId="{5C3F438D-4598-405F-B735-B1065626F665}" srcOrd="1" destOrd="0" presId="urn:microsoft.com/office/officeart/2005/8/layout/hProcess11"/>
    <dgm:cxn modelId="{C7B1D452-8A0E-4F3B-A0F4-A66BFE3AA4BA}" type="presParOf" srcId="{67AE9B18-7B41-4806-89BF-D0DD07150245}" destId="{91ECE557-EE44-438B-B6A0-6B97F62AA116}" srcOrd="2" destOrd="0" presId="urn:microsoft.com/office/officeart/2005/8/layout/hProcess11"/>
    <dgm:cxn modelId="{C88F2316-E874-4024-BE34-829B08A21C31}" type="presParOf" srcId="{91ECE557-EE44-438B-B6A0-6B97F62AA116}" destId="{003426E9-0B74-4A91-BE41-8149E4FB6814}" srcOrd="0" destOrd="0" presId="urn:microsoft.com/office/officeart/2005/8/layout/hProcess11"/>
    <dgm:cxn modelId="{5B106AD5-7060-4BDA-8CEE-0E1E5E20502D}" type="presParOf" srcId="{91ECE557-EE44-438B-B6A0-6B97F62AA116}" destId="{45398449-DE10-476A-9579-064DFF83CD2F}" srcOrd="1" destOrd="0" presId="urn:microsoft.com/office/officeart/2005/8/layout/hProcess11"/>
    <dgm:cxn modelId="{DE165748-7363-4526-88D1-DC5C47BDAC4B}" type="presParOf" srcId="{91ECE557-EE44-438B-B6A0-6B97F62AA116}" destId="{7BE9FF05-7082-42D0-BE72-7EB66CE57554}" srcOrd="2" destOrd="0" presId="urn:microsoft.com/office/officeart/2005/8/layout/hProcess11"/>
    <dgm:cxn modelId="{F17E1BAF-2A4E-495D-9BCA-B32EA8A584B6}" type="presParOf" srcId="{67AE9B18-7B41-4806-89BF-D0DD07150245}" destId="{E366292E-1EB2-4ABC-B3F1-8AF56CD1B1BD}" srcOrd="3" destOrd="0" presId="urn:microsoft.com/office/officeart/2005/8/layout/hProcess11"/>
    <dgm:cxn modelId="{89172A75-D886-40A9-A7FA-D33928D19D65}" type="presParOf" srcId="{67AE9B18-7B41-4806-89BF-D0DD07150245}" destId="{91ACB535-7AFD-4C20-9D44-4C886BC1269A}" srcOrd="4" destOrd="0" presId="urn:microsoft.com/office/officeart/2005/8/layout/hProcess11"/>
    <dgm:cxn modelId="{68163740-07B5-4890-9929-98D61BF5C308}" type="presParOf" srcId="{91ACB535-7AFD-4C20-9D44-4C886BC1269A}" destId="{EC636032-6D4C-4B4B-BAFB-26C5DADB2C20}" srcOrd="0" destOrd="0" presId="urn:microsoft.com/office/officeart/2005/8/layout/hProcess11"/>
    <dgm:cxn modelId="{59B733AA-2F96-46C5-A92D-5672107E9814}" type="presParOf" srcId="{91ACB535-7AFD-4C20-9D44-4C886BC1269A}" destId="{FD8CC1CB-7ABF-46A3-8C2F-25EED335AB68}" srcOrd="1" destOrd="0" presId="urn:microsoft.com/office/officeart/2005/8/layout/hProcess11"/>
    <dgm:cxn modelId="{008A28A9-E9AA-4632-9E26-1866DFDE003A}" type="presParOf" srcId="{91ACB535-7AFD-4C20-9D44-4C886BC1269A}" destId="{6846BC29-F54D-4B05-82D4-74D74CB65C52}" srcOrd="2" destOrd="0" presId="urn:microsoft.com/office/officeart/2005/8/layout/hProcess11"/>
    <dgm:cxn modelId="{E387EC59-5FAC-4AAF-9A85-54D51BD0329F}" type="presParOf" srcId="{67AE9B18-7B41-4806-89BF-D0DD07150245}" destId="{656A629C-151C-4D92-AD69-DD0F12400416}" srcOrd="5" destOrd="0" presId="urn:microsoft.com/office/officeart/2005/8/layout/hProcess11"/>
    <dgm:cxn modelId="{2D5150A1-8A22-462B-B1B9-2864B09D9D84}" type="presParOf" srcId="{67AE9B18-7B41-4806-89BF-D0DD07150245}" destId="{CDDD3719-417E-4B2F-A9E9-9D70E456C0A0}" srcOrd="6" destOrd="0" presId="urn:microsoft.com/office/officeart/2005/8/layout/hProcess11"/>
    <dgm:cxn modelId="{13CA4B02-41A5-4B26-B222-A1F2A49C80C1}" type="presParOf" srcId="{CDDD3719-417E-4B2F-A9E9-9D70E456C0A0}" destId="{65A003B2-C660-480D-80B2-5AA2C0D99DC1}" srcOrd="0" destOrd="0" presId="urn:microsoft.com/office/officeart/2005/8/layout/hProcess11"/>
    <dgm:cxn modelId="{BB909AC0-A524-4E19-BB99-594B6D5D5330}" type="presParOf" srcId="{CDDD3719-417E-4B2F-A9E9-9D70E456C0A0}" destId="{B33C999D-26E5-4C97-AB93-D8C88C8822F5}" srcOrd="1" destOrd="0" presId="urn:microsoft.com/office/officeart/2005/8/layout/hProcess11"/>
    <dgm:cxn modelId="{6F8C5CFF-BCE8-4CCB-95B0-F629AE672769}" type="presParOf" srcId="{CDDD3719-417E-4B2F-A9E9-9D70E456C0A0}" destId="{93A3A73A-77A9-4979-B6AE-1941FB245760}" srcOrd="2" destOrd="0" presId="urn:microsoft.com/office/officeart/2005/8/layout/hProcess11"/>
    <dgm:cxn modelId="{3E5D492A-96F8-40C6-BCDA-6EBF4151CAF7}" type="presParOf" srcId="{67AE9B18-7B41-4806-89BF-D0DD07150245}" destId="{3928F9C9-7265-482D-B89F-2F8A2BAB1373}" srcOrd="7" destOrd="0" presId="urn:microsoft.com/office/officeart/2005/8/layout/hProcess11"/>
    <dgm:cxn modelId="{B11C277E-767C-4252-9F88-DD5E0A6F3C9B}" type="presParOf" srcId="{67AE9B18-7B41-4806-89BF-D0DD07150245}" destId="{EDD9ABE2-7AB8-42F7-A103-8D79E90514B9}" srcOrd="8" destOrd="0" presId="urn:microsoft.com/office/officeart/2005/8/layout/hProcess11"/>
    <dgm:cxn modelId="{2B78559D-A5A5-4B69-B625-1674A01CBADE}" type="presParOf" srcId="{EDD9ABE2-7AB8-42F7-A103-8D79E90514B9}" destId="{D4451DE8-6189-4FCD-97DC-ECFDD22D78E4}" srcOrd="0" destOrd="0" presId="urn:microsoft.com/office/officeart/2005/8/layout/hProcess11"/>
    <dgm:cxn modelId="{B8B5AF63-43AE-4019-86B1-1AC6806FD650}" type="presParOf" srcId="{EDD9ABE2-7AB8-42F7-A103-8D79E90514B9}" destId="{D62919FC-E463-4100-A323-13F76A8277F8}" srcOrd="1" destOrd="0" presId="urn:microsoft.com/office/officeart/2005/8/layout/hProcess11"/>
    <dgm:cxn modelId="{0424A2B9-5E00-469C-9A27-8CFFE51F9B30}" type="presParOf" srcId="{EDD9ABE2-7AB8-42F7-A103-8D79E90514B9}" destId="{96CE3368-835F-4FE5-A9D1-32FE1C3F6988}" srcOrd="2" destOrd="0" presId="urn:microsoft.com/office/officeart/2005/8/layout/hProcess11"/>
    <dgm:cxn modelId="{F26A523F-5C3F-4280-A07D-9855ACB6B66C}" type="presParOf" srcId="{67AE9B18-7B41-4806-89BF-D0DD07150245}" destId="{2CE3393F-0949-4048-B651-3F76B1198B2B}" srcOrd="9" destOrd="0" presId="urn:microsoft.com/office/officeart/2005/8/layout/hProcess11"/>
    <dgm:cxn modelId="{53C566CD-7D9B-413B-B3DA-C740906BA7B2}" type="presParOf" srcId="{67AE9B18-7B41-4806-89BF-D0DD07150245}" destId="{85064E7C-075F-4B88-96A2-F05403BA99DB}" srcOrd="10" destOrd="0" presId="urn:microsoft.com/office/officeart/2005/8/layout/hProcess11"/>
    <dgm:cxn modelId="{BAF07FB1-4331-4EF5-BB39-B493F92B68AD}" type="presParOf" srcId="{85064E7C-075F-4B88-96A2-F05403BA99DB}" destId="{52C6FBB9-2E06-4A60-8A42-132679B0369A}" srcOrd="0" destOrd="0" presId="urn:microsoft.com/office/officeart/2005/8/layout/hProcess11"/>
    <dgm:cxn modelId="{49264379-CF44-4EDA-9300-D61DEA88478E}" type="presParOf" srcId="{85064E7C-075F-4B88-96A2-F05403BA99DB}" destId="{3ACDA7CE-BF9C-43E7-807B-31D971A0FA10}" srcOrd="1" destOrd="0" presId="urn:microsoft.com/office/officeart/2005/8/layout/hProcess11"/>
    <dgm:cxn modelId="{0DF6B575-B64A-4A5C-B153-EAF00E1290AD}" type="presParOf" srcId="{85064E7C-075F-4B88-96A2-F05403BA99DB}" destId="{914B0DC3-4583-4DCC-BE40-CBFE75A175F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589F2-EB48-4734-A40B-287DDE94A805}">
      <dsp:nvSpPr>
        <dsp:cNvPr id="0" name=""/>
        <dsp:cNvSpPr/>
      </dsp:nvSpPr>
      <dsp:spPr>
        <a:xfrm>
          <a:off x="-5898424" y="-902663"/>
          <a:ext cx="7021978" cy="7021978"/>
        </a:xfrm>
        <a:prstGeom prst="blockArc">
          <a:avLst>
            <a:gd name="adj1" fmla="val 18900000"/>
            <a:gd name="adj2" fmla="val 2700000"/>
            <a:gd name="adj3" fmla="val 308"/>
          </a:avLst>
        </a:pr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FB5FC4-7084-4B12-AC37-497577B9AFA5}">
      <dsp:nvSpPr>
        <dsp:cNvPr id="0" name=""/>
        <dsp:cNvSpPr/>
      </dsp:nvSpPr>
      <dsp:spPr>
        <a:xfrm>
          <a:off x="491050" y="251598"/>
          <a:ext cx="10027358" cy="80096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775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Can Electronic Health Records (EHRs) Improve Patient Safety?</a:t>
          </a:r>
          <a:br>
            <a:rPr lang="en-US" sz="1800" kern="1200" dirty="0"/>
          </a:br>
          <a:endParaRPr lang="en-IN" sz="1800" kern="1200" dirty="0"/>
        </a:p>
      </dsp:txBody>
      <dsp:txXfrm>
        <a:off x="491050" y="251598"/>
        <a:ext cx="10027358" cy="800966"/>
      </dsp:txXfrm>
    </dsp:sp>
    <dsp:sp modelId="{D61456F0-4B83-49CD-94B7-CF46218BAECA}">
      <dsp:nvSpPr>
        <dsp:cNvPr id="0" name=""/>
        <dsp:cNvSpPr/>
      </dsp:nvSpPr>
      <dsp:spPr>
        <a:xfrm>
          <a:off x="83368" y="244400"/>
          <a:ext cx="815362" cy="815362"/>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0102C55-5E88-4F9F-92A9-6B612A54A72F}">
      <dsp:nvSpPr>
        <dsp:cNvPr id="0" name=""/>
        <dsp:cNvSpPr/>
      </dsp:nvSpPr>
      <dsp:spPr>
        <a:xfrm>
          <a:off x="958462" y="1229720"/>
          <a:ext cx="9559946" cy="80096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775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How Do EHRs Address Patient Safety Risks?</a:t>
          </a:r>
          <a:br>
            <a:rPr lang="en-US" sz="1800" kern="1200" dirty="0"/>
          </a:br>
          <a:endParaRPr lang="en-IN" sz="1800" kern="1200" dirty="0"/>
        </a:p>
      </dsp:txBody>
      <dsp:txXfrm>
        <a:off x="958462" y="1229720"/>
        <a:ext cx="9559946" cy="800966"/>
      </dsp:txXfrm>
    </dsp:sp>
    <dsp:sp modelId="{095C67F3-1726-4D2B-B8E3-1DD16D349F35}">
      <dsp:nvSpPr>
        <dsp:cNvPr id="0" name=""/>
        <dsp:cNvSpPr/>
      </dsp:nvSpPr>
      <dsp:spPr>
        <a:xfrm>
          <a:off x="550780" y="1222522"/>
          <a:ext cx="815362" cy="815362"/>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CA347BE-6E93-4D8D-AA97-9026D6884DB6}">
      <dsp:nvSpPr>
        <dsp:cNvPr id="0" name=""/>
        <dsp:cNvSpPr/>
      </dsp:nvSpPr>
      <dsp:spPr>
        <a:xfrm>
          <a:off x="1101920" y="2207842"/>
          <a:ext cx="9416488" cy="80096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775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Are There Potential Risks with EHR Adoption?</a:t>
          </a:r>
          <a:br>
            <a:rPr lang="en-US" sz="1800" kern="1200" dirty="0"/>
          </a:br>
          <a:endParaRPr lang="en-IN" sz="1800" kern="1200" dirty="0"/>
        </a:p>
      </dsp:txBody>
      <dsp:txXfrm>
        <a:off x="1101920" y="2207842"/>
        <a:ext cx="9416488" cy="800966"/>
      </dsp:txXfrm>
    </dsp:sp>
    <dsp:sp modelId="{19F997D3-1ED3-48B0-BDCA-188E4174C6AA}">
      <dsp:nvSpPr>
        <dsp:cNvPr id="0" name=""/>
        <dsp:cNvSpPr/>
      </dsp:nvSpPr>
      <dsp:spPr>
        <a:xfrm>
          <a:off x="694238" y="2200644"/>
          <a:ext cx="815362" cy="815362"/>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B5ADBF4-F9F1-4E35-8E7C-B417BF360195}">
      <dsp:nvSpPr>
        <dsp:cNvPr id="0" name=""/>
        <dsp:cNvSpPr/>
      </dsp:nvSpPr>
      <dsp:spPr>
        <a:xfrm>
          <a:off x="958462" y="3072397"/>
          <a:ext cx="9559946" cy="102810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775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What Are the Key Benefits and Challenges?</a:t>
          </a:r>
          <a:endParaRPr lang="en-IN" sz="1800" kern="1200" dirty="0"/>
        </a:p>
      </dsp:txBody>
      <dsp:txXfrm>
        <a:off x="958462" y="3072397"/>
        <a:ext cx="9559946" cy="1028100"/>
      </dsp:txXfrm>
    </dsp:sp>
    <dsp:sp modelId="{5C0F4E9B-4713-410D-9007-BC4188D0E856}">
      <dsp:nvSpPr>
        <dsp:cNvPr id="0" name=""/>
        <dsp:cNvSpPr/>
      </dsp:nvSpPr>
      <dsp:spPr>
        <a:xfrm>
          <a:off x="550780" y="3178766"/>
          <a:ext cx="815362" cy="815362"/>
        </a:xfrm>
        <a:prstGeom prst="ellipse">
          <a:avLst/>
        </a:prstGeom>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132D916-DBE9-447B-BBB3-53C786FC7A44}">
      <dsp:nvSpPr>
        <dsp:cNvPr id="0" name=""/>
        <dsp:cNvSpPr/>
      </dsp:nvSpPr>
      <dsp:spPr>
        <a:xfrm>
          <a:off x="644468" y="4167696"/>
          <a:ext cx="9867321" cy="104895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7755" tIns="45720" rIns="45720" bIns="45720" numCol="1" spcCol="1270" anchor="t" anchorCtr="0">
          <a:noAutofit/>
        </a:bodyPr>
        <a:lstStyle/>
        <a:p>
          <a:pPr marL="0" lvl="0" indent="0" algn="l" defTabSz="800100">
            <a:lnSpc>
              <a:spcPct val="90000"/>
            </a:lnSpc>
            <a:spcBef>
              <a:spcPct val="0"/>
            </a:spcBef>
            <a:spcAft>
              <a:spcPct val="35000"/>
            </a:spcAft>
            <a:buNone/>
          </a:pPr>
          <a:r>
            <a:rPr lang="en-US" sz="1800" b="1" kern="1200" dirty="0"/>
            <a:t>The Debate in Healthcare:</a:t>
          </a:r>
          <a:endParaRPr lang="en-IN" sz="1800" kern="1200" dirty="0"/>
        </a:p>
        <a:p>
          <a:pPr marL="171450" lvl="1" indent="-171450" algn="l" defTabSz="711200">
            <a:lnSpc>
              <a:spcPct val="90000"/>
            </a:lnSpc>
            <a:spcBef>
              <a:spcPct val="0"/>
            </a:spcBef>
            <a:spcAft>
              <a:spcPct val="15000"/>
            </a:spcAft>
            <a:buChar char="•"/>
          </a:pPr>
          <a:r>
            <a:rPr lang="en-US" sz="1600" b="1" kern="1200" dirty="0"/>
            <a:t>Proponents</a:t>
          </a:r>
          <a:r>
            <a:rPr lang="en-US" sz="1600" kern="1200" dirty="0"/>
            <a:t> -EHRs are critical for improving patient safety.</a:t>
          </a:r>
          <a:endParaRPr lang="en-IN" sz="1600" kern="1200" dirty="0"/>
        </a:p>
        <a:p>
          <a:pPr marL="171450" lvl="1" indent="-171450" algn="l" defTabSz="711200">
            <a:lnSpc>
              <a:spcPct val="90000"/>
            </a:lnSpc>
            <a:spcBef>
              <a:spcPct val="0"/>
            </a:spcBef>
            <a:spcAft>
              <a:spcPct val="15000"/>
            </a:spcAft>
            <a:buChar char="•"/>
          </a:pPr>
          <a:r>
            <a:rPr lang="en-US" sz="1600" b="1" kern="1200" dirty="0"/>
            <a:t>Critics</a:t>
          </a:r>
          <a:r>
            <a:rPr lang="en-US" sz="1600" kern="1200" dirty="0"/>
            <a:t> -risks such as system failures or errors introduced by improper implementation.</a:t>
          </a:r>
          <a:endParaRPr lang="en-IN" sz="1600" kern="1200" dirty="0"/>
        </a:p>
      </dsp:txBody>
      <dsp:txXfrm>
        <a:off x="644468" y="4167696"/>
        <a:ext cx="9867321" cy="1048954"/>
      </dsp:txXfrm>
    </dsp:sp>
    <dsp:sp modelId="{91BFD146-D426-46F9-967C-8584A6E291B5}">
      <dsp:nvSpPr>
        <dsp:cNvPr id="0" name=""/>
        <dsp:cNvSpPr/>
      </dsp:nvSpPr>
      <dsp:spPr>
        <a:xfrm>
          <a:off x="83368" y="4156888"/>
          <a:ext cx="815362" cy="815362"/>
        </a:xfrm>
        <a:prstGeom prst="ellipse">
          <a:avLst/>
        </a:prstGeom>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7F25F-B088-4BEE-8E84-1C0CB845C658}">
      <dsp:nvSpPr>
        <dsp:cNvPr id="0" name=""/>
        <dsp:cNvSpPr/>
      </dsp:nvSpPr>
      <dsp:spPr>
        <a:xfrm>
          <a:off x="5262" y="0"/>
          <a:ext cx="5062686" cy="481450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Summary of Key Points</a:t>
          </a:r>
          <a:endParaRPr lang="en-IN" sz="4000" kern="1200" dirty="0"/>
        </a:p>
      </dsp:txBody>
      <dsp:txXfrm>
        <a:off x="5262" y="0"/>
        <a:ext cx="5062686" cy="1444352"/>
      </dsp:txXfrm>
    </dsp:sp>
    <dsp:sp modelId="{64A1C453-063D-4CDF-B9EE-F00DBFA26285}">
      <dsp:nvSpPr>
        <dsp:cNvPr id="0" name=""/>
        <dsp:cNvSpPr/>
      </dsp:nvSpPr>
      <dsp:spPr>
        <a:xfrm>
          <a:off x="511531" y="1444469"/>
          <a:ext cx="4050149" cy="70137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t>EHRs improve patient safety by improving </a:t>
          </a:r>
          <a:r>
            <a:rPr lang="en-US" sz="1400" b="1" kern="1200" dirty="0"/>
            <a:t>medication management, care coordination, and proactive health monitoring.</a:t>
          </a:r>
          <a:endParaRPr lang="en-IN" sz="1400" b="1" kern="1200" dirty="0"/>
        </a:p>
      </dsp:txBody>
      <dsp:txXfrm>
        <a:off x="532073" y="1465011"/>
        <a:ext cx="4009065" cy="660287"/>
      </dsp:txXfrm>
    </dsp:sp>
    <dsp:sp modelId="{1728C21A-9417-4579-B5A0-386EBD9BD5EF}">
      <dsp:nvSpPr>
        <dsp:cNvPr id="0" name=""/>
        <dsp:cNvSpPr/>
      </dsp:nvSpPr>
      <dsp:spPr>
        <a:xfrm>
          <a:off x="511531" y="2253744"/>
          <a:ext cx="4050149" cy="701371"/>
        </a:xfrm>
        <a:prstGeom prst="roundRect">
          <a:avLst>
            <a:gd name="adj" fmla="val 10000"/>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kern="1200" dirty="0"/>
            <a:t>Challenges such as </a:t>
          </a:r>
          <a:r>
            <a:rPr lang="en-US" sz="1400" b="1" kern="1200" dirty="0"/>
            <a:t>alert fatigue</a:t>
          </a:r>
          <a:r>
            <a:rPr lang="en-US" sz="1400" kern="1200" dirty="0"/>
            <a:t> and </a:t>
          </a:r>
          <a:r>
            <a:rPr lang="en-US" sz="1400" b="1" kern="1200" dirty="0"/>
            <a:t>data overload</a:t>
          </a:r>
          <a:r>
            <a:rPr lang="en-US" sz="1400" kern="1200" dirty="0"/>
            <a:t> need to be addressed to ensure EHR systems are fully effective in enhancing patient safety.</a:t>
          </a:r>
          <a:endParaRPr lang="en-IN" sz="1400" kern="1200" dirty="0"/>
        </a:p>
      </dsp:txBody>
      <dsp:txXfrm>
        <a:off x="532073" y="2274286"/>
        <a:ext cx="4009065" cy="660287"/>
      </dsp:txXfrm>
    </dsp:sp>
    <dsp:sp modelId="{03B043C6-F0D8-46E0-B310-CA50D86A0105}">
      <dsp:nvSpPr>
        <dsp:cNvPr id="0" name=""/>
        <dsp:cNvSpPr/>
      </dsp:nvSpPr>
      <dsp:spPr>
        <a:xfrm>
          <a:off x="511531" y="3063018"/>
          <a:ext cx="4050149" cy="701371"/>
        </a:xfrm>
        <a:prstGeom prst="roundRect">
          <a:avLst>
            <a:gd name="adj" fmla="val 10000"/>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b="1" kern="1200" dirty="0"/>
            <a:t>ABDM</a:t>
          </a:r>
          <a:r>
            <a:rPr lang="en-US" sz="1400" kern="1200" dirty="0"/>
            <a:t> (Ayushman Bharat Digital Mission) has the potential to create a more integrated, safe, and accessible healthcare system in India.</a:t>
          </a:r>
          <a:endParaRPr lang="en-IN" sz="1400" kern="1200" dirty="0"/>
        </a:p>
      </dsp:txBody>
      <dsp:txXfrm>
        <a:off x="532073" y="3083560"/>
        <a:ext cx="4009065" cy="660287"/>
      </dsp:txXfrm>
    </dsp:sp>
    <dsp:sp modelId="{8B102F07-1B2E-46D0-AA01-9726913C9883}">
      <dsp:nvSpPr>
        <dsp:cNvPr id="0" name=""/>
        <dsp:cNvSpPr/>
      </dsp:nvSpPr>
      <dsp:spPr>
        <a:xfrm>
          <a:off x="511531" y="3872292"/>
          <a:ext cx="4050149" cy="701371"/>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b="1" kern="1200" dirty="0"/>
            <a:t>Ongoing research</a:t>
          </a:r>
          <a:r>
            <a:rPr lang="en-US" sz="1400" kern="1200" dirty="0"/>
            <a:t> into AI, cybersecurity, and usability improvements is essential to fully optimize EHRs for patient safety.</a:t>
          </a:r>
          <a:endParaRPr lang="en-IN" sz="1400" kern="1200" dirty="0"/>
        </a:p>
      </dsp:txBody>
      <dsp:txXfrm>
        <a:off x="532073" y="3892834"/>
        <a:ext cx="4009065" cy="660287"/>
      </dsp:txXfrm>
    </dsp:sp>
    <dsp:sp modelId="{BDCBE46E-1FCB-44DD-8668-BF34B85D486C}">
      <dsp:nvSpPr>
        <dsp:cNvPr id="0" name=""/>
        <dsp:cNvSpPr/>
      </dsp:nvSpPr>
      <dsp:spPr>
        <a:xfrm>
          <a:off x="5447650" y="0"/>
          <a:ext cx="5062686" cy="481450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Action Points</a:t>
          </a:r>
          <a:endParaRPr lang="en-IN" sz="4000" kern="1200" dirty="0"/>
        </a:p>
      </dsp:txBody>
      <dsp:txXfrm>
        <a:off x="5447650" y="0"/>
        <a:ext cx="5062686" cy="1444352"/>
      </dsp:txXfrm>
    </dsp:sp>
    <dsp:sp modelId="{AADE88E3-FF8E-44C1-A898-58B96FA0B2B2}">
      <dsp:nvSpPr>
        <dsp:cNvPr id="0" name=""/>
        <dsp:cNvSpPr/>
      </dsp:nvSpPr>
      <dsp:spPr>
        <a:xfrm>
          <a:off x="5953919" y="1444763"/>
          <a:ext cx="4050149" cy="945857"/>
        </a:xfrm>
        <a:prstGeom prst="roundRect">
          <a:avLst>
            <a:gd name="adj" fmla="val 10000"/>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b="1" kern="1200" dirty="0"/>
            <a:t>Policymakers</a:t>
          </a:r>
          <a:r>
            <a:rPr lang="en-US" sz="1400" kern="1200" dirty="0"/>
            <a:t>: Invest in infrastructure, training, and security to ensure effective EHR and ABDM adoption.</a:t>
          </a:r>
          <a:endParaRPr lang="en-IN" sz="1400" kern="1200" dirty="0"/>
        </a:p>
      </dsp:txBody>
      <dsp:txXfrm>
        <a:off x="5981622" y="1472466"/>
        <a:ext cx="3994743" cy="890451"/>
      </dsp:txXfrm>
    </dsp:sp>
    <dsp:sp modelId="{F4F96549-6C7C-45A2-A7ED-6006B05B656E}">
      <dsp:nvSpPr>
        <dsp:cNvPr id="0" name=""/>
        <dsp:cNvSpPr/>
      </dsp:nvSpPr>
      <dsp:spPr>
        <a:xfrm>
          <a:off x="5953919" y="2536137"/>
          <a:ext cx="4050149" cy="945857"/>
        </a:xfrm>
        <a:prstGeom prst="roundRect">
          <a:avLst>
            <a:gd name="adj" fmla="val 10000"/>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b="1" kern="1200" dirty="0"/>
            <a:t>Researchers</a:t>
          </a:r>
          <a:r>
            <a:rPr lang="en-US" sz="1400" kern="1200" dirty="0"/>
            <a:t>: Focus on AI, usability improvements, and cybersecurity to enhance EHR systems.</a:t>
          </a:r>
          <a:endParaRPr lang="en-IN" sz="1400" kern="1200" dirty="0"/>
        </a:p>
      </dsp:txBody>
      <dsp:txXfrm>
        <a:off x="5981622" y="2563840"/>
        <a:ext cx="3994743" cy="890451"/>
      </dsp:txXfrm>
    </dsp:sp>
    <dsp:sp modelId="{234B20F9-8F1E-417B-A745-36E8EB38EBCA}">
      <dsp:nvSpPr>
        <dsp:cNvPr id="0" name=""/>
        <dsp:cNvSpPr/>
      </dsp:nvSpPr>
      <dsp:spPr>
        <a:xfrm>
          <a:off x="5953919" y="3627512"/>
          <a:ext cx="4050149" cy="945857"/>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b="1" kern="1200" dirty="0"/>
            <a:t>Healthcare Providers</a:t>
          </a:r>
          <a:r>
            <a:rPr lang="en-US" sz="1400" kern="1200" dirty="0"/>
            <a:t>: Actively engage with digital tools to reduce errors and improve patient safety outcomes.</a:t>
          </a:r>
          <a:endParaRPr lang="en-IN" sz="1400" kern="1200" dirty="0"/>
        </a:p>
      </dsp:txBody>
      <dsp:txXfrm>
        <a:off x="5981622" y="3655215"/>
        <a:ext cx="3994743" cy="890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223FC-CDBD-4068-B308-F2D45DA1D93E}">
      <dsp:nvSpPr>
        <dsp:cNvPr id="0" name=""/>
        <dsp:cNvSpPr/>
      </dsp:nvSpPr>
      <dsp:spPr>
        <a:xfrm>
          <a:off x="0" y="629"/>
          <a:ext cx="1037463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AACC967-2E1B-467C-8E26-9DEA82BB0120}">
      <dsp:nvSpPr>
        <dsp:cNvPr id="0" name=""/>
        <dsp:cNvSpPr/>
      </dsp:nvSpPr>
      <dsp:spPr>
        <a:xfrm>
          <a:off x="0" y="629"/>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Tw Cen MT" panose="020B0602020104020603" pitchFamily="34" charset="0"/>
              <a:cs typeface="Times New Roman" panose="02020603050405020304" pitchFamily="18" charset="0"/>
            </a:rPr>
            <a:t>1</a:t>
          </a:r>
          <a:r>
            <a:rPr lang="en-US" sz="2300" b="1" kern="1200" dirty="0">
              <a:solidFill>
                <a:srgbClr val="002060"/>
              </a:solidFill>
              <a:latin typeface="Tw Cen MT" panose="020B0602020104020603" pitchFamily="34" charset="0"/>
              <a:cs typeface="Times New Roman" panose="02020603050405020304" pitchFamily="18" charset="0"/>
            </a:rPr>
            <a:t>.Introduction</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629"/>
        <a:ext cx="10374630" cy="515725"/>
      </dsp:txXfrm>
    </dsp:sp>
    <dsp:sp modelId="{124A3729-458A-4342-96A6-B39CC25C888F}">
      <dsp:nvSpPr>
        <dsp:cNvPr id="0" name=""/>
        <dsp:cNvSpPr/>
      </dsp:nvSpPr>
      <dsp:spPr>
        <a:xfrm>
          <a:off x="0" y="516355"/>
          <a:ext cx="1037463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810CE6F-46A9-450E-AB8C-63EB9451A3AA}">
      <dsp:nvSpPr>
        <dsp:cNvPr id="0" name=""/>
        <dsp:cNvSpPr/>
      </dsp:nvSpPr>
      <dsp:spPr>
        <a:xfrm>
          <a:off x="0" y="516355"/>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2060"/>
              </a:solidFill>
              <a:latin typeface="Tw Cen MT" panose="020B0602020104020603" pitchFamily="34" charset="0"/>
              <a:cs typeface="Times New Roman" panose="02020603050405020304" pitchFamily="18" charset="0"/>
            </a:rPr>
            <a:t>2.EHRs Enhancing Patient Safety</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516355"/>
        <a:ext cx="10374630" cy="515725"/>
      </dsp:txXfrm>
    </dsp:sp>
    <dsp:sp modelId="{DA10E963-6DC0-46ED-95F7-5B5ED13BDFA9}">
      <dsp:nvSpPr>
        <dsp:cNvPr id="0" name=""/>
        <dsp:cNvSpPr/>
      </dsp:nvSpPr>
      <dsp:spPr>
        <a:xfrm>
          <a:off x="0" y="1032080"/>
          <a:ext cx="1037463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1B85AFB-4D65-4CD6-9224-D16D314F146A}">
      <dsp:nvSpPr>
        <dsp:cNvPr id="0" name=""/>
        <dsp:cNvSpPr/>
      </dsp:nvSpPr>
      <dsp:spPr>
        <a:xfrm>
          <a:off x="0" y="1032080"/>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2060"/>
              </a:solidFill>
              <a:latin typeface="Tw Cen MT" panose="020B0602020104020603" pitchFamily="34" charset="0"/>
              <a:cs typeface="Times New Roman" panose="02020603050405020304" pitchFamily="18" charset="0"/>
            </a:rPr>
            <a:t>3.Challenges in EHR Usability &amp; Patient Safety</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1032080"/>
        <a:ext cx="10374630" cy="515725"/>
      </dsp:txXfrm>
    </dsp:sp>
    <dsp:sp modelId="{7D643773-3456-4A77-A262-42956A684171}">
      <dsp:nvSpPr>
        <dsp:cNvPr id="0" name=""/>
        <dsp:cNvSpPr/>
      </dsp:nvSpPr>
      <dsp:spPr>
        <a:xfrm>
          <a:off x="0" y="1547806"/>
          <a:ext cx="1037463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CE15265-CDCF-4634-914E-C6F5B60DD864}">
      <dsp:nvSpPr>
        <dsp:cNvPr id="0" name=""/>
        <dsp:cNvSpPr/>
      </dsp:nvSpPr>
      <dsp:spPr>
        <a:xfrm>
          <a:off x="0" y="1547806"/>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2060"/>
              </a:solidFill>
              <a:latin typeface="Tw Cen MT" panose="020B0602020104020603" pitchFamily="34" charset="0"/>
              <a:cs typeface="Times New Roman" panose="02020603050405020304" pitchFamily="18" charset="0"/>
            </a:rPr>
            <a:t>4.Case Scenario -Impact of EHR Gaps and Improvements on Patient Safety</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1547806"/>
        <a:ext cx="10374630" cy="515725"/>
      </dsp:txXfrm>
    </dsp:sp>
    <dsp:sp modelId="{652A491D-E569-432E-83EC-3E118A8662A7}">
      <dsp:nvSpPr>
        <dsp:cNvPr id="0" name=""/>
        <dsp:cNvSpPr/>
      </dsp:nvSpPr>
      <dsp:spPr>
        <a:xfrm>
          <a:off x="0" y="2063531"/>
          <a:ext cx="1037463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769B262-68D9-4C61-B224-28B1CD4E20F5}">
      <dsp:nvSpPr>
        <dsp:cNvPr id="0" name=""/>
        <dsp:cNvSpPr/>
      </dsp:nvSpPr>
      <dsp:spPr>
        <a:xfrm>
          <a:off x="0" y="2063531"/>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2060"/>
              </a:solidFill>
              <a:latin typeface="Tw Cen MT" panose="020B0602020104020603" pitchFamily="34" charset="0"/>
              <a:cs typeface="Times New Roman" panose="02020603050405020304" pitchFamily="18" charset="0"/>
            </a:rPr>
            <a:t>5.ABDM (Ayushman Bharat Digital Mission ) and its Relevance to Patient Safety</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2063531"/>
        <a:ext cx="10374630" cy="515725"/>
      </dsp:txXfrm>
    </dsp:sp>
    <dsp:sp modelId="{D6E1F036-0321-4B7F-9422-5382220F06E9}">
      <dsp:nvSpPr>
        <dsp:cNvPr id="0" name=""/>
        <dsp:cNvSpPr/>
      </dsp:nvSpPr>
      <dsp:spPr>
        <a:xfrm>
          <a:off x="0" y="2579256"/>
          <a:ext cx="1037463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2253BA6-7D34-46F2-BE32-D14BEA019499}">
      <dsp:nvSpPr>
        <dsp:cNvPr id="0" name=""/>
        <dsp:cNvSpPr/>
      </dsp:nvSpPr>
      <dsp:spPr>
        <a:xfrm>
          <a:off x="0" y="2579257"/>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2060"/>
              </a:solidFill>
              <a:latin typeface="Tw Cen MT" panose="020B0602020104020603" pitchFamily="34" charset="0"/>
              <a:cs typeface="Times New Roman" panose="02020603050405020304" pitchFamily="18" charset="0"/>
            </a:rPr>
            <a:t>6.Challenges in the Current EHR and Patient Safety Scenario &amp; ABDM Ecosystem </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2579257"/>
        <a:ext cx="10374630" cy="515725"/>
      </dsp:txXfrm>
    </dsp:sp>
    <dsp:sp modelId="{E14622BB-7846-41BA-9621-392C5EED1B02}">
      <dsp:nvSpPr>
        <dsp:cNvPr id="0" name=""/>
        <dsp:cNvSpPr/>
      </dsp:nvSpPr>
      <dsp:spPr>
        <a:xfrm>
          <a:off x="0" y="3094982"/>
          <a:ext cx="1037463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490B277-E6BE-481B-A0D2-A926B0199190}">
      <dsp:nvSpPr>
        <dsp:cNvPr id="0" name=""/>
        <dsp:cNvSpPr/>
      </dsp:nvSpPr>
      <dsp:spPr>
        <a:xfrm>
          <a:off x="0" y="3094982"/>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2060"/>
              </a:solidFill>
              <a:latin typeface="Tw Cen MT" panose="020B0602020104020603" pitchFamily="34" charset="0"/>
              <a:cs typeface="Times New Roman" panose="02020603050405020304" pitchFamily="18" charset="0"/>
            </a:rPr>
            <a:t>7.Implementing Patient Safety through Electronic Health Records (EHR) in Hospitals</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3094982"/>
        <a:ext cx="10374630" cy="515725"/>
      </dsp:txXfrm>
    </dsp:sp>
    <dsp:sp modelId="{86D19D17-851B-4BF0-981A-FF1CB72A1D8D}">
      <dsp:nvSpPr>
        <dsp:cNvPr id="0" name=""/>
        <dsp:cNvSpPr/>
      </dsp:nvSpPr>
      <dsp:spPr>
        <a:xfrm>
          <a:off x="0" y="3610707"/>
          <a:ext cx="1037463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9F6E263-F7D3-4E8B-BCDA-4456C27B8C3C}">
      <dsp:nvSpPr>
        <dsp:cNvPr id="0" name=""/>
        <dsp:cNvSpPr/>
      </dsp:nvSpPr>
      <dsp:spPr>
        <a:xfrm>
          <a:off x="0" y="3610707"/>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2060"/>
              </a:solidFill>
              <a:latin typeface="Tw Cen MT" panose="020B0602020104020603" pitchFamily="34" charset="0"/>
              <a:cs typeface="Times New Roman" panose="02020603050405020304" pitchFamily="18" charset="0"/>
            </a:rPr>
            <a:t>8.Strategies for Optimizing EHRs for Patient Safety </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3610707"/>
        <a:ext cx="10374630" cy="515725"/>
      </dsp:txXfrm>
    </dsp:sp>
    <dsp:sp modelId="{BAFA82FB-2967-4E76-A911-3C86F0897A99}">
      <dsp:nvSpPr>
        <dsp:cNvPr id="0" name=""/>
        <dsp:cNvSpPr/>
      </dsp:nvSpPr>
      <dsp:spPr>
        <a:xfrm>
          <a:off x="0" y="4126433"/>
          <a:ext cx="1037463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23D9797-7BA9-4559-B7F3-32AC4885D8B8}">
      <dsp:nvSpPr>
        <dsp:cNvPr id="0" name=""/>
        <dsp:cNvSpPr/>
      </dsp:nvSpPr>
      <dsp:spPr>
        <a:xfrm>
          <a:off x="0" y="4126433"/>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2060"/>
              </a:solidFill>
              <a:latin typeface="Tw Cen MT" panose="020B0602020104020603" pitchFamily="34" charset="0"/>
              <a:cs typeface="Times New Roman" panose="02020603050405020304" pitchFamily="18" charset="0"/>
            </a:rPr>
            <a:t>9.Research Needs in EHR and Patient Safety</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4126433"/>
        <a:ext cx="10374630" cy="515725"/>
      </dsp:txXfrm>
    </dsp:sp>
    <dsp:sp modelId="{246E9899-372A-4AA6-80B6-28C7D2F94000}">
      <dsp:nvSpPr>
        <dsp:cNvPr id="0" name=""/>
        <dsp:cNvSpPr/>
      </dsp:nvSpPr>
      <dsp:spPr>
        <a:xfrm>
          <a:off x="0" y="4642158"/>
          <a:ext cx="1037463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B0A8C5-27C3-42D1-B7F4-282A28C3EBFB}">
      <dsp:nvSpPr>
        <dsp:cNvPr id="0" name=""/>
        <dsp:cNvSpPr/>
      </dsp:nvSpPr>
      <dsp:spPr>
        <a:xfrm>
          <a:off x="0" y="4642158"/>
          <a:ext cx="10374630" cy="51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2060"/>
              </a:solidFill>
              <a:latin typeface="Tw Cen MT" panose="020B0602020104020603" pitchFamily="34" charset="0"/>
              <a:cs typeface="Times New Roman" panose="02020603050405020304" pitchFamily="18" charset="0"/>
            </a:rPr>
            <a:t>10.Conclusion</a:t>
          </a:r>
          <a:endParaRPr lang="en-IN" sz="2300" kern="1200" dirty="0">
            <a:solidFill>
              <a:srgbClr val="002060"/>
            </a:solidFill>
            <a:latin typeface="Tw Cen MT" panose="020B0602020104020603" pitchFamily="34" charset="0"/>
            <a:cs typeface="Times New Roman" panose="02020603050405020304" pitchFamily="18" charset="0"/>
          </a:endParaRPr>
        </a:p>
      </dsp:txBody>
      <dsp:txXfrm>
        <a:off x="0" y="4642158"/>
        <a:ext cx="10374630" cy="515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E892C-3F61-48C5-B3BD-899C82050FEC}">
      <dsp:nvSpPr>
        <dsp:cNvPr id="0" name=""/>
        <dsp:cNvSpPr/>
      </dsp:nvSpPr>
      <dsp:spPr>
        <a:xfrm>
          <a:off x="11235721" y="5"/>
          <a:ext cx="251427" cy="5434968"/>
        </a:xfrm>
        <a:prstGeom prst="rect">
          <a:avLst/>
        </a:prstGeom>
        <a:solidFill>
          <a:schemeClr val="accent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4AFFA09A-A2A5-4412-A150-4347E69294E3}">
      <dsp:nvSpPr>
        <dsp:cNvPr id="0" name=""/>
        <dsp:cNvSpPr/>
      </dsp:nvSpPr>
      <dsp:spPr>
        <a:xfrm>
          <a:off x="0" y="10"/>
          <a:ext cx="6381792" cy="5434968"/>
        </a:xfrm>
        <a:prstGeom prst="frame">
          <a:avLst>
            <a:gd name="adj1" fmla="val 5450"/>
          </a:avLst>
        </a:prstGeom>
        <a:solidFill>
          <a:schemeClr val="accent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68E09D36-7607-4D2F-AC28-C32C89E0786F}">
      <dsp:nvSpPr>
        <dsp:cNvPr id="0" name=""/>
        <dsp:cNvSpPr/>
      </dsp:nvSpPr>
      <dsp:spPr>
        <a:xfrm>
          <a:off x="808114" y="1188960"/>
          <a:ext cx="3902047" cy="28046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EACFC5F-1012-44F1-AE5F-F194FE199445}">
      <dsp:nvSpPr>
        <dsp:cNvPr id="0" name=""/>
        <dsp:cNvSpPr/>
      </dsp:nvSpPr>
      <dsp:spPr>
        <a:xfrm>
          <a:off x="484418" y="4298691"/>
          <a:ext cx="6279180" cy="57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0" tIns="152400" rIns="406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accent2">
                  <a:lumMod val="50000"/>
                </a:schemeClr>
              </a:solidFill>
              <a:latin typeface="Times New Roman" panose="02020603050405020304" pitchFamily="18" charset="0"/>
              <a:cs typeface="Times New Roman" panose="02020603050405020304" pitchFamily="18" charset="0"/>
            </a:rPr>
            <a:t>Introduction</a:t>
          </a:r>
          <a:endParaRPr lang="en-IN" sz="4000"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484418" y="4298691"/>
        <a:ext cx="6279180" cy="574982"/>
      </dsp:txXfrm>
    </dsp:sp>
    <dsp:sp modelId="{3523769F-029D-4A82-9A3F-F14A6CA25DA8}">
      <dsp:nvSpPr>
        <dsp:cNvPr id="0" name=""/>
        <dsp:cNvSpPr/>
      </dsp:nvSpPr>
      <dsp:spPr>
        <a:xfrm>
          <a:off x="6616846" y="180951"/>
          <a:ext cx="4441212" cy="507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2">
                  <a:lumMod val="75000"/>
                </a:schemeClr>
              </a:solidFill>
            </a:rPr>
            <a:t>What are Electronic Health Records (EHRs)?</a:t>
          </a:r>
          <a:endParaRPr lang="en-IN" sz="1800" kern="1200" dirty="0">
            <a:solidFill>
              <a:schemeClr val="accent2">
                <a:lumMod val="75000"/>
              </a:schemeClr>
            </a:solidFill>
          </a:endParaRPr>
        </a:p>
        <a:p>
          <a:pPr marL="114300" lvl="1" indent="-114300" algn="l" defTabSz="533400">
            <a:lnSpc>
              <a:spcPct val="90000"/>
            </a:lnSpc>
            <a:spcBef>
              <a:spcPct val="0"/>
            </a:spcBef>
            <a:spcAft>
              <a:spcPct val="15000"/>
            </a:spcAft>
            <a:buChar char="•"/>
          </a:pPr>
          <a:r>
            <a:rPr lang="en-US" sz="1200" kern="1200" dirty="0"/>
            <a:t>Digital systems used to store a patient’s medical information, including their medical history, diagnoses, medications, test results, and treatment plans.</a:t>
          </a:r>
          <a:endParaRPr lang="en-IN" sz="1200" kern="1200" dirty="0"/>
        </a:p>
        <a:p>
          <a:pPr marL="57150" lvl="1" indent="-57150" algn="l" defTabSz="488950">
            <a:lnSpc>
              <a:spcPct val="90000"/>
            </a:lnSpc>
            <a:spcBef>
              <a:spcPct val="0"/>
            </a:spcBef>
            <a:spcAft>
              <a:spcPct val="15000"/>
            </a:spcAft>
            <a:buChar char="•"/>
          </a:pPr>
          <a:endParaRPr lang="en-IN" sz="1100" kern="1200" dirty="0"/>
        </a:p>
        <a:p>
          <a:pPr marL="0" lvl="0" indent="0" algn="l" defTabSz="711200">
            <a:lnSpc>
              <a:spcPct val="90000"/>
            </a:lnSpc>
            <a:spcBef>
              <a:spcPct val="0"/>
            </a:spcBef>
            <a:spcAft>
              <a:spcPct val="35000"/>
            </a:spcAft>
            <a:buNone/>
          </a:pPr>
          <a:r>
            <a:rPr lang="en-IN" sz="1600" b="1" kern="1200" dirty="0">
              <a:solidFill>
                <a:schemeClr val="accent2">
                  <a:lumMod val="75000"/>
                </a:schemeClr>
              </a:solidFill>
            </a:rPr>
            <a:t>Components include:</a:t>
          </a:r>
        </a:p>
        <a:p>
          <a:pPr marL="114300" lvl="1" indent="-114300" algn="l" defTabSz="533400">
            <a:lnSpc>
              <a:spcPct val="90000"/>
            </a:lnSpc>
            <a:spcBef>
              <a:spcPct val="0"/>
            </a:spcBef>
            <a:spcAft>
              <a:spcPct val="15000"/>
            </a:spcAft>
            <a:buFont typeface="+mj-lt"/>
            <a:buAutoNum type="arabicPeriod"/>
          </a:pPr>
          <a:r>
            <a:rPr lang="en-IN" sz="1200" b="1" kern="1200" dirty="0"/>
            <a:t>Clinical Data Repository (CDR)</a:t>
          </a:r>
          <a:endParaRPr lang="en-IN" sz="1200" kern="1200" dirty="0"/>
        </a:p>
        <a:p>
          <a:pPr marL="114300" lvl="1" indent="-114300" algn="l" defTabSz="533400">
            <a:lnSpc>
              <a:spcPct val="90000"/>
            </a:lnSpc>
            <a:spcBef>
              <a:spcPct val="0"/>
            </a:spcBef>
            <a:spcAft>
              <a:spcPct val="15000"/>
            </a:spcAft>
            <a:buFont typeface="+mj-lt"/>
            <a:buAutoNum type="arabicPeriod"/>
          </a:pPr>
          <a:r>
            <a:rPr lang="en-US" sz="1200" b="1" kern="1200" dirty="0"/>
            <a:t>Clinical Decision Support System (CDSS)</a:t>
          </a:r>
          <a:endParaRPr lang="en-US" sz="1200" kern="1200" dirty="0"/>
        </a:p>
        <a:p>
          <a:pPr marL="114300" lvl="1" indent="-114300" algn="l" defTabSz="533400">
            <a:lnSpc>
              <a:spcPct val="90000"/>
            </a:lnSpc>
            <a:spcBef>
              <a:spcPct val="0"/>
            </a:spcBef>
            <a:spcAft>
              <a:spcPct val="15000"/>
            </a:spcAft>
            <a:buFont typeface="+mj-lt"/>
            <a:buAutoNum type="arabicPeriod"/>
          </a:pPr>
          <a:r>
            <a:rPr lang="en-US" sz="1200" b="1" kern="1200" dirty="0"/>
            <a:t>Computerized Provider Order Entry (CPOE)</a:t>
          </a:r>
          <a:endParaRPr lang="en-US" sz="1200" kern="1200" dirty="0"/>
        </a:p>
        <a:p>
          <a:pPr marL="114300" lvl="1" indent="-114300" algn="l" defTabSz="533400">
            <a:lnSpc>
              <a:spcPct val="90000"/>
            </a:lnSpc>
            <a:spcBef>
              <a:spcPct val="0"/>
            </a:spcBef>
            <a:spcAft>
              <a:spcPct val="15000"/>
            </a:spcAft>
            <a:buFont typeface="+mj-lt"/>
            <a:buAutoNum type="arabicPeriod"/>
          </a:pPr>
          <a:r>
            <a:rPr lang="en-US" sz="1200" b="1" kern="1200" dirty="0"/>
            <a:t>Physician Documentation (PD)</a:t>
          </a:r>
          <a:endParaRPr lang="en-US" sz="1200" kern="1200" dirty="0"/>
        </a:p>
        <a:p>
          <a:pPr marL="0" lvl="0" indent="0" algn="l" defTabSz="533400">
            <a:lnSpc>
              <a:spcPct val="90000"/>
            </a:lnSpc>
            <a:spcBef>
              <a:spcPct val="0"/>
            </a:spcBef>
            <a:spcAft>
              <a:spcPct val="35000"/>
            </a:spcAft>
            <a:buFont typeface="+mj-lt"/>
            <a:buNone/>
          </a:pPr>
          <a:r>
            <a:rPr lang="en-US" sz="1200" kern="1200" dirty="0"/>
            <a:t>Facilitates real-time, patient-centered, and data-driven care.</a:t>
          </a:r>
        </a:p>
        <a:p>
          <a:pPr marL="0" lvl="0" indent="0" algn="l" defTabSz="533400">
            <a:lnSpc>
              <a:spcPct val="90000"/>
            </a:lnSpc>
            <a:spcBef>
              <a:spcPct val="0"/>
            </a:spcBef>
            <a:spcAft>
              <a:spcPct val="35000"/>
            </a:spcAft>
            <a:buFont typeface="+mj-lt"/>
            <a:buNone/>
          </a:pPr>
          <a:endParaRPr lang="en-US" sz="1050" kern="1200" dirty="0"/>
        </a:p>
        <a:p>
          <a:pPr marL="0" lvl="0" indent="0" algn="l" defTabSz="711200">
            <a:lnSpc>
              <a:spcPct val="90000"/>
            </a:lnSpc>
            <a:spcBef>
              <a:spcPct val="0"/>
            </a:spcBef>
            <a:spcAft>
              <a:spcPct val="35000"/>
            </a:spcAft>
            <a:buFont typeface="Arial" panose="020B0604020202020204" pitchFamily="34" charset="0"/>
            <a:buNone/>
          </a:pPr>
          <a:r>
            <a:rPr lang="en-US" sz="1600" b="1" kern="1200" dirty="0">
              <a:solidFill>
                <a:schemeClr val="accent1">
                  <a:lumMod val="75000"/>
                </a:schemeClr>
              </a:solidFill>
            </a:rPr>
            <a:t>What is Patient Safety?</a:t>
          </a:r>
          <a:endParaRPr lang="en-US" sz="1600" kern="1200" dirty="0">
            <a:solidFill>
              <a:schemeClr val="accent1">
                <a:lumMod val="75000"/>
              </a:schemeClr>
            </a:solidFill>
          </a:endParaRPr>
        </a:p>
        <a:p>
          <a:pPr marL="114300" lvl="1" indent="-114300" algn="l" defTabSz="533400">
            <a:lnSpc>
              <a:spcPct val="90000"/>
            </a:lnSpc>
            <a:spcBef>
              <a:spcPct val="0"/>
            </a:spcBef>
            <a:spcAft>
              <a:spcPct val="15000"/>
            </a:spcAft>
            <a:buChar char="•"/>
          </a:pPr>
          <a:r>
            <a:rPr lang="en-US" sz="1200" kern="1200" dirty="0"/>
            <a:t>Patient safety refers to practices that prevent harm to patients during the course of medical care. It ensures that the care provided is safe, effective, and free from errors.</a:t>
          </a:r>
          <a:endParaRPr lang="en-IN" sz="1200" kern="1200" dirty="0"/>
        </a:p>
        <a:p>
          <a:pPr marL="0" lvl="0" indent="0" algn="l" defTabSz="622300">
            <a:lnSpc>
              <a:spcPct val="90000"/>
            </a:lnSpc>
            <a:spcBef>
              <a:spcPct val="0"/>
            </a:spcBef>
            <a:spcAft>
              <a:spcPct val="35000"/>
            </a:spcAft>
            <a:buNone/>
          </a:pPr>
          <a:endParaRPr lang="en-IN" sz="1400" kern="1200" dirty="0"/>
        </a:p>
        <a:p>
          <a:pPr marL="0" lvl="0" indent="0" algn="l" defTabSz="711200">
            <a:lnSpc>
              <a:spcPct val="90000"/>
            </a:lnSpc>
            <a:spcBef>
              <a:spcPct val="0"/>
            </a:spcBef>
            <a:spcAft>
              <a:spcPct val="35000"/>
            </a:spcAft>
            <a:buNone/>
          </a:pPr>
          <a:r>
            <a:rPr lang="en-US" sz="1600" b="1" kern="1200" dirty="0">
              <a:solidFill>
                <a:schemeClr val="accent6">
                  <a:lumMod val="50000"/>
                </a:schemeClr>
              </a:solidFill>
            </a:rPr>
            <a:t>Linkage Between EHRs and Patient Safety</a:t>
          </a:r>
          <a:endParaRPr lang="en-IN" sz="1600" kern="1200" dirty="0">
            <a:solidFill>
              <a:schemeClr val="accent6">
                <a:lumMod val="50000"/>
              </a:schemeClr>
            </a:solidFill>
          </a:endParaRPr>
        </a:p>
        <a:p>
          <a:pPr marL="114300" lvl="1" indent="-114300" algn="l" defTabSz="533400">
            <a:lnSpc>
              <a:spcPct val="90000"/>
            </a:lnSpc>
            <a:spcBef>
              <a:spcPct val="0"/>
            </a:spcBef>
            <a:spcAft>
              <a:spcPct val="15000"/>
            </a:spcAft>
            <a:buChar char="•"/>
          </a:pPr>
          <a:r>
            <a:rPr lang="en-US" sz="1200" kern="1200" dirty="0"/>
            <a:t>Improving patient safety by providing more </a:t>
          </a:r>
          <a:r>
            <a:rPr lang="en-US" sz="1200" b="1" kern="1200" dirty="0"/>
            <a:t>accurate, accessible, and coordinated care. </a:t>
          </a:r>
          <a:endParaRPr lang="en-IN" sz="1200" b="1" kern="1200" dirty="0"/>
        </a:p>
        <a:p>
          <a:pPr marL="114300" lvl="1" indent="-114300" algn="l" defTabSz="533400">
            <a:lnSpc>
              <a:spcPct val="90000"/>
            </a:lnSpc>
            <a:spcBef>
              <a:spcPct val="0"/>
            </a:spcBef>
            <a:spcAft>
              <a:spcPct val="15000"/>
            </a:spcAft>
            <a:buChar char="•"/>
          </a:pPr>
          <a:r>
            <a:rPr lang="en-US" sz="1200" b="1" kern="1200" dirty="0"/>
            <a:t>Core Benefits:-</a:t>
          </a:r>
          <a:r>
            <a:rPr lang="en-US" sz="1200" kern="1200" dirty="0"/>
            <a:t>Medication Safety-Diagnostic Accuracy, Streamlined Communication, Data Centralization:</a:t>
          </a:r>
          <a:endParaRPr lang="en-IN" sz="1200" kern="1200" dirty="0"/>
        </a:p>
        <a:p>
          <a:pPr marL="0" lvl="0" indent="0" algn="l" defTabSz="533400">
            <a:lnSpc>
              <a:spcPct val="90000"/>
            </a:lnSpc>
            <a:spcBef>
              <a:spcPct val="0"/>
            </a:spcBef>
            <a:spcAft>
              <a:spcPct val="35000"/>
            </a:spcAft>
            <a:buNone/>
          </a:pPr>
          <a:r>
            <a:rPr lang="en-US" sz="1200" kern="1200" dirty="0"/>
            <a:t>However, they also </a:t>
          </a:r>
          <a:r>
            <a:rPr lang="en-US" sz="1200" b="1" kern="1200" dirty="0"/>
            <a:t>introduce new challenges that can impact patient safety if not used properly</a:t>
          </a:r>
          <a:r>
            <a:rPr lang="en-US" sz="1050" b="1" kern="1200" dirty="0"/>
            <a:t>.</a:t>
          </a:r>
          <a:endParaRPr lang="en-IN" sz="1050" b="1" kern="1200" dirty="0"/>
        </a:p>
      </dsp:txBody>
      <dsp:txXfrm>
        <a:off x="6616846" y="180951"/>
        <a:ext cx="4441212" cy="5078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77805-4143-4DFF-9B5D-E0D1BA6DE776}">
      <dsp:nvSpPr>
        <dsp:cNvPr id="0" name=""/>
        <dsp:cNvSpPr/>
      </dsp:nvSpPr>
      <dsp:spPr>
        <a:xfrm>
          <a:off x="1283644" y="235839"/>
          <a:ext cx="4248343" cy="132760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9233" tIns="60960" rIns="60960" bIns="60960" numCol="1" spcCol="1270" anchor="t" anchorCtr="0">
          <a:noAutofit/>
        </a:bodyPr>
        <a:lstStyle/>
        <a:p>
          <a:pPr marL="0" lvl="0" indent="0" algn="l" defTabSz="711200">
            <a:lnSpc>
              <a:spcPct val="90000"/>
            </a:lnSpc>
            <a:spcBef>
              <a:spcPct val="0"/>
            </a:spcBef>
            <a:spcAft>
              <a:spcPct val="35000"/>
            </a:spcAft>
            <a:buNone/>
          </a:pPr>
          <a:r>
            <a:rPr lang="en-IN" sz="1600" b="1" kern="1200" dirty="0"/>
            <a:t>Improved Access to Comprehensive Patient Information</a:t>
          </a:r>
          <a:endParaRPr lang="en-IN" sz="1600" kern="1200" dirty="0"/>
        </a:p>
        <a:p>
          <a:pPr marL="57150" lvl="1" indent="-57150" algn="l" defTabSz="488950">
            <a:lnSpc>
              <a:spcPct val="90000"/>
            </a:lnSpc>
            <a:spcBef>
              <a:spcPct val="0"/>
            </a:spcBef>
            <a:spcAft>
              <a:spcPct val="15000"/>
            </a:spcAft>
            <a:buChar char="•"/>
          </a:pPr>
          <a:r>
            <a:rPr lang="en-IN" sz="1100" b="1" kern="1200" dirty="0"/>
            <a:t>Real-time access</a:t>
          </a:r>
          <a:r>
            <a:rPr lang="en-IN" sz="1100" kern="1200" dirty="0"/>
            <a:t> to critical patient data (medications, medical history, lab results).</a:t>
          </a:r>
        </a:p>
        <a:p>
          <a:pPr marL="57150" lvl="1" indent="-57150" algn="l" defTabSz="488950">
            <a:lnSpc>
              <a:spcPct val="90000"/>
            </a:lnSpc>
            <a:spcBef>
              <a:spcPct val="0"/>
            </a:spcBef>
            <a:spcAft>
              <a:spcPct val="15000"/>
            </a:spcAft>
            <a:buChar char="•"/>
          </a:pPr>
          <a:r>
            <a:rPr lang="en-IN" sz="1100" b="1" kern="1200" dirty="0"/>
            <a:t>Accurate and complete information</a:t>
          </a:r>
          <a:r>
            <a:rPr lang="en-IN" sz="1100" kern="1200" dirty="0"/>
            <a:t> helps clinicians make informed, timely decisions and avoid errors.</a:t>
          </a:r>
        </a:p>
      </dsp:txBody>
      <dsp:txXfrm>
        <a:off x="1283644" y="235839"/>
        <a:ext cx="4248343" cy="1327607"/>
      </dsp:txXfrm>
    </dsp:sp>
    <dsp:sp modelId="{CE57A0B5-2AF3-48E7-B1EC-5624182E8533}">
      <dsp:nvSpPr>
        <dsp:cNvPr id="0" name=""/>
        <dsp:cNvSpPr/>
      </dsp:nvSpPr>
      <dsp:spPr>
        <a:xfrm>
          <a:off x="1106630" y="44074"/>
          <a:ext cx="929325" cy="139398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9000" r="-6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B947E6-8B23-402D-93F5-900174331551}">
      <dsp:nvSpPr>
        <dsp:cNvPr id="0" name=""/>
        <dsp:cNvSpPr/>
      </dsp:nvSpPr>
      <dsp:spPr>
        <a:xfrm>
          <a:off x="5903576" y="235839"/>
          <a:ext cx="4248343" cy="132760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9233" tIns="68580" rIns="68580" bIns="68580" numCol="1" spcCol="1270" anchor="t" anchorCtr="0">
          <a:noAutofit/>
        </a:bodyPr>
        <a:lstStyle/>
        <a:p>
          <a:pPr marL="0" lvl="0" indent="0" algn="l" defTabSz="800100">
            <a:lnSpc>
              <a:spcPct val="90000"/>
            </a:lnSpc>
            <a:spcBef>
              <a:spcPct val="0"/>
            </a:spcBef>
            <a:spcAft>
              <a:spcPct val="35000"/>
            </a:spcAft>
            <a:buNone/>
          </a:pPr>
          <a:r>
            <a:rPr lang="en-IN" sz="1800" b="1" kern="1200" dirty="0"/>
            <a:t>Reduction in Medication Errors</a:t>
          </a:r>
          <a:endParaRPr lang="en-IN" sz="1800" kern="1200" dirty="0"/>
        </a:p>
        <a:p>
          <a:pPr marL="57150" lvl="1" indent="-57150" algn="l" defTabSz="488950">
            <a:lnSpc>
              <a:spcPct val="90000"/>
            </a:lnSpc>
            <a:spcBef>
              <a:spcPct val="0"/>
            </a:spcBef>
            <a:spcAft>
              <a:spcPct val="15000"/>
            </a:spcAft>
            <a:buChar char="•"/>
          </a:pPr>
          <a:r>
            <a:rPr lang="en-IN" sz="1100" b="1" kern="1200" dirty="0"/>
            <a:t>E-Prescribing &amp; Alerts</a:t>
          </a:r>
          <a:r>
            <a:rPr lang="en-IN" sz="1100" kern="1200" dirty="0"/>
            <a:t>: Minimizes errors due to illegible handwriting and automatically alerts for </a:t>
          </a:r>
          <a:r>
            <a:rPr lang="en-IN" sz="1100" b="1" kern="1200" dirty="0"/>
            <a:t>drug interactions</a:t>
          </a:r>
          <a:r>
            <a:rPr lang="en-IN" sz="1100" kern="1200" dirty="0"/>
            <a:t>.</a:t>
          </a:r>
        </a:p>
        <a:p>
          <a:pPr marL="57150" lvl="1" indent="-57150" algn="l" defTabSz="488950">
            <a:lnSpc>
              <a:spcPct val="90000"/>
            </a:lnSpc>
            <a:spcBef>
              <a:spcPct val="0"/>
            </a:spcBef>
            <a:spcAft>
              <a:spcPct val="15000"/>
            </a:spcAft>
            <a:buChar char="•"/>
          </a:pPr>
          <a:r>
            <a:rPr lang="en-IN" sz="1100" b="1" kern="1200" dirty="0"/>
            <a:t>Automated Dosing</a:t>
          </a:r>
          <a:r>
            <a:rPr lang="en-IN" sz="1100" kern="1200" dirty="0"/>
            <a:t>: Recommends </a:t>
          </a:r>
          <a:r>
            <a:rPr lang="en-IN" sz="1100" b="1" kern="1200" dirty="0"/>
            <a:t>safe dosages</a:t>
          </a:r>
          <a:r>
            <a:rPr lang="en-IN" sz="1100" kern="1200" dirty="0"/>
            <a:t> based on patient-specific metrics, reducing manual errors.</a:t>
          </a:r>
        </a:p>
      </dsp:txBody>
      <dsp:txXfrm>
        <a:off x="5903576" y="235839"/>
        <a:ext cx="4248343" cy="1327607"/>
      </dsp:txXfrm>
    </dsp:sp>
    <dsp:sp modelId="{7F8FEF34-EF22-4B4A-9923-5960EAD1AB1A}">
      <dsp:nvSpPr>
        <dsp:cNvPr id="0" name=""/>
        <dsp:cNvSpPr/>
      </dsp:nvSpPr>
      <dsp:spPr>
        <a:xfrm>
          <a:off x="5726561" y="44074"/>
          <a:ext cx="929325" cy="139398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4000" r="-6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FB0B3A-4713-4466-89AD-935D94C7FE56}">
      <dsp:nvSpPr>
        <dsp:cNvPr id="0" name=""/>
        <dsp:cNvSpPr/>
      </dsp:nvSpPr>
      <dsp:spPr>
        <a:xfrm>
          <a:off x="1283644" y="1907150"/>
          <a:ext cx="4248343" cy="132760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9233" tIns="60960" rIns="60960" bIns="60960" numCol="1" spcCol="1270" anchor="t" anchorCtr="0">
          <a:noAutofit/>
        </a:bodyPr>
        <a:lstStyle/>
        <a:p>
          <a:pPr marL="0" lvl="0" indent="0" algn="l" defTabSz="711200">
            <a:lnSpc>
              <a:spcPct val="90000"/>
            </a:lnSpc>
            <a:spcBef>
              <a:spcPct val="0"/>
            </a:spcBef>
            <a:spcAft>
              <a:spcPct val="35000"/>
            </a:spcAft>
            <a:buNone/>
          </a:pPr>
          <a:r>
            <a:rPr lang="en-IN" sz="1600" b="1" kern="1200" dirty="0"/>
            <a:t>Clinical Decision Support Systems (CDSS)</a:t>
          </a:r>
          <a:endParaRPr lang="en-IN" sz="1600" kern="1200" dirty="0"/>
        </a:p>
        <a:p>
          <a:pPr marL="57150" lvl="1" indent="-57150" algn="l" defTabSz="488950">
            <a:lnSpc>
              <a:spcPct val="90000"/>
            </a:lnSpc>
            <a:spcBef>
              <a:spcPct val="0"/>
            </a:spcBef>
            <a:spcAft>
              <a:spcPct val="15000"/>
            </a:spcAft>
            <a:buChar char="•"/>
          </a:pPr>
          <a:r>
            <a:rPr lang="en-IN" sz="1100" b="1" kern="1200" dirty="0"/>
            <a:t>Preventive Care Reminders</a:t>
          </a:r>
          <a:r>
            <a:rPr lang="en-IN" sz="1100" kern="1200" dirty="0"/>
            <a:t>: Ensures timely reminders for </a:t>
          </a:r>
          <a:r>
            <a:rPr lang="en-IN" sz="1100" b="1" kern="1200" dirty="0"/>
            <a:t>screenings</a:t>
          </a:r>
          <a:r>
            <a:rPr lang="en-IN" sz="1100" kern="1200" dirty="0"/>
            <a:t>, </a:t>
          </a:r>
          <a:r>
            <a:rPr lang="en-IN" sz="1100" b="1" kern="1200" dirty="0"/>
            <a:t>vaccinations</a:t>
          </a:r>
          <a:r>
            <a:rPr lang="en-IN" sz="1100" kern="1200" dirty="0"/>
            <a:t>, and </a:t>
          </a:r>
          <a:r>
            <a:rPr lang="en-IN" sz="1100" b="1" kern="1200" dirty="0"/>
            <a:t>preventive services</a:t>
          </a:r>
          <a:r>
            <a:rPr lang="en-IN" sz="1100" kern="1200" dirty="0"/>
            <a:t>.</a:t>
          </a:r>
        </a:p>
        <a:p>
          <a:pPr marL="57150" lvl="1" indent="-57150" algn="l" defTabSz="488950">
            <a:lnSpc>
              <a:spcPct val="90000"/>
            </a:lnSpc>
            <a:spcBef>
              <a:spcPct val="0"/>
            </a:spcBef>
            <a:spcAft>
              <a:spcPct val="15000"/>
            </a:spcAft>
            <a:buChar char="•"/>
          </a:pPr>
          <a:r>
            <a:rPr lang="en-IN" sz="1100" b="1" kern="1200" dirty="0"/>
            <a:t>Diagnostic Support</a:t>
          </a:r>
          <a:r>
            <a:rPr lang="en-IN" sz="1100" kern="1200" dirty="0"/>
            <a:t>: Helps reduce </a:t>
          </a:r>
          <a:r>
            <a:rPr lang="en-IN" sz="1100" b="1" kern="1200" dirty="0"/>
            <a:t>diagnostic errors</a:t>
          </a:r>
          <a:r>
            <a:rPr lang="en-IN" sz="1100" kern="1200" dirty="0"/>
            <a:t> by guiding clinicians with </a:t>
          </a:r>
          <a:r>
            <a:rPr lang="en-IN" sz="1100" b="1" kern="1200" dirty="0"/>
            <a:t>evidence-based protocols</a:t>
          </a:r>
          <a:r>
            <a:rPr lang="en-IN" sz="1100" kern="1200" dirty="0"/>
            <a:t>.</a:t>
          </a:r>
        </a:p>
      </dsp:txBody>
      <dsp:txXfrm>
        <a:off x="1283644" y="1907150"/>
        <a:ext cx="4248343" cy="1327607"/>
      </dsp:txXfrm>
    </dsp:sp>
    <dsp:sp modelId="{46CE74F1-53A0-48A0-AAB9-3A1D2C198EE8}">
      <dsp:nvSpPr>
        <dsp:cNvPr id="0" name=""/>
        <dsp:cNvSpPr/>
      </dsp:nvSpPr>
      <dsp:spPr>
        <a:xfrm>
          <a:off x="1106630" y="1715384"/>
          <a:ext cx="929325" cy="1393987"/>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3E5E9-502B-4130-AB4B-EC925383566B}">
      <dsp:nvSpPr>
        <dsp:cNvPr id="0" name=""/>
        <dsp:cNvSpPr/>
      </dsp:nvSpPr>
      <dsp:spPr>
        <a:xfrm>
          <a:off x="5903576" y="1907150"/>
          <a:ext cx="4248343" cy="132760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9233"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Enhanced Coordination of Care</a:t>
          </a:r>
          <a:endParaRPr lang="en-IN" sz="1800" kern="1200" dirty="0"/>
        </a:p>
        <a:p>
          <a:pPr marL="57150" lvl="1" indent="-57150" algn="l" defTabSz="488950">
            <a:lnSpc>
              <a:spcPct val="90000"/>
            </a:lnSpc>
            <a:spcBef>
              <a:spcPct val="0"/>
            </a:spcBef>
            <a:spcAft>
              <a:spcPct val="15000"/>
            </a:spcAft>
            <a:buChar char="•"/>
          </a:pPr>
          <a:r>
            <a:rPr lang="en-US" sz="1100" b="1" kern="1200" dirty="0"/>
            <a:t>Interoperability</a:t>
          </a:r>
          <a:r>
            <a:rPr lang="en-US" sz="1100" kern="1200" dirty="0"/>
            <a:t>: Facilitates </a:t>
          </a:r>
          <a:r>
            <a:rPr lang="en-US" sz="1100" b="1" kern="1200" dirty="0"/>
            <a:t>data exchange</a:t>
          </a:r>
          <a:r>
            <a:rPr lang="en-US" sz="1100" kern="1200" dirty="0"/>
            <a:t> across providers and healthcare facilities, ensuring continuity.</a:t>
          </a:r>
          <a:endParaRPr lang="en-IN" sz="1100" kern="1200" dirty="0"/>
        </a:p>
        <a:p>
          <a:pPr marL="57150" lvl="1" indent="-57150" algn="l" defTabSz="488950">
            <a:lnSpc>
              <a:spcPct val="90000"/>
            </a:lnSpc>
            <a:spcBef>
              <a:spcPct val="0"/>
            </a:spcBef>
            <a:spcAft>
              <a:spcPct val="15000"/>
            </a:spcAft>
            <a:buChar char="•"/>
          </a:pPr>
          <a:r>
            <a:rPr lang="en-US" sz="1100" b="1" kern="1200" dirty="0"/>
            <a:t>Continuity of Care</a:t>
          </a:r>
          <a:r>
            <a:rPr lang="en-US" sz="1100" kern="1200" dirty="0"/>
            <a:t>: Reduces </a:t>
          </a:r>
          <a:r>
            <a:rPr lang="en-US" sz="1100" b="1" kern="1200" dirty="0"/>
            <a:t>information loss</a:t>
          </a:r>
          <a:r>
            <a:rPr lang="en-US" sz="1100" kern="1200" dirty="0"/>
            <a:t> during transitions of care (e.g., hospital to home, or specialist to primary care).</a:t>
          </a:r>
          <a:endParaRPr lang="en-IN" sz="1100" kern="1200" dirty="0"/>
        </a:p>
      </dsp:txBody>
      <dsp:txXfrm>
        <a:off x="5903576" y="1907150"/>
        <a:ext cx="4248343" cy="1327607"/>
      </dsp:txXfrm>
    </dsp:sp>
    <dsp:sp modelId="{E338DD8D-6EEE-494A-A0FF-1B7508BA2BFF}">
      <dsp:nvSpPr>
        <dsp:cNvPr id="0" name=""/>
        <dsp:cNvSpPr/>
      </dsp:nvSpPr>
      <dsp:spPr>
        <a:xfrm>
          <a:off x="5726561" y="1715384"/>
          <a:ext cx="929325" cy="139398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8000" r="-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3D372C-5534-429C-8FA1-B867BE076A9D}">
      <dsp:nvSpPr>
        <dsp:cNvPr id="0" name=""/>
        <dsp:cNvSpPr/>
      </dsp:nvSpPr>
      <dsp:spPr>
        <a:xfrm>
          <a:off x="1283644" y="3578460"/>
          <a:ext cx="4248343" cy="132760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9233"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Patient Safety Analytics</a:t>
          </a:r>
          <a:endParaRPr lang="en-IN" sz="1800" kern="1200" dirty="0"/>
        </a:p>
        <a:p>
          <a:pPr marL="57150" lvl="1" indent="-57150" algn="l" defTabSz="488950">
            <a:lnSpc>
              <a:spcPct val="90000"/>
            </a:lnSpc>
            <a:spcBef>
              <a:spcPct val="0"/>
            </a:spcBef>
            <a:spcAft>
              <a:spcPct val="15000"/>
            </a:spcAft>
            <a:buChar char="•"/>
          </a:pPr>
          <a:r>
            <a:rPr lang="en-US" sz="1100" b="1" kern="1200" dirty="0"/>
            <a:t>Data Analysis</a:t>
          </a:r>
          <a:r>
            <a:rPr lang="en-US" sz="1100" kern="1200" dirty="0"/>
            <a:t>: Analyzes EHR data to </a:t>
          </a:r>
          <a:r>
            <a:rPr lang="en-US" sz="1100" b="1" kern="1200" dirty="0"/>
            <a:t>identify trends</a:t>
          </a:r>
          <a:r>
            <a:rPr lang="en-US" sz="1100" kern="1200" dirty="0"/>
            <a:t> (e.g., adverse events) and inform </a:t>
          </a:r>
          <a:r>
            <a:rPr lang="en-US" sz="1100" b="1" kern="1200" dirty="0"/>
            <a:t>quality improvement</a:t>
          </a:r>
          <a:r>
            <a:rPr lang="en-US" sz="1100" kern="1200" dirty="0"/>
            <a:t>.</a:t>
          </a:r>
          <a:endParaRPr lang="en-IN" sz="1100" kern="1200" dirty="0"/>
        </a:p>
        <a:p>
          <a:pPr marL="57150" lvl="1" indent="-57150" algn="l" defTabSz="488950">
            <a:lnSpc>
              <a:spcPct val="90000"/>
            </a:lnSpc>
            <a:spcBef>
              <a:spcPct val="0"/>
            </a:spcBef>
            <a:spcAft>
              <a:spcPct val="15000"/>
            </a:spcAft>
            <a:buChar char="•"/>
          </a:pPr>
          <a:r>
            <a:rPr lang="en-US" sz="1100" b="1" kern="1200" dirty="0"/>
            <a:t>Predictive Analytics</a:t>
          </a:r>
          <a:r>
            <a:rPr lang="en-US" sz="1100" kern="1200" dirty="0"/>
            <a:t>: Uses data to predict </a:t>
          </a:r>
          <a:r>
            <a:rPr lang="en-US" sz="1100" b="1" kern="1200" dirty="0"/>
            <a:t>high-risk patients</a:t>
          </a:r>
          <a:r>
            <a:rPr lang="en-US" sz="1100" kern="1200" dirty="0"/>
            <a:t>, enabling early intervention and prevention of complications.</a:t>
          </a:r>
          <a:endParaRPr lang="en-IN" sz="1100" kern="1200" dirty="0"/>
        </a:p>
      </dsp:txBody>
      <dsp:txXfrm>
        <a:off x="1283644" y="3578460"/>
        <a:ext cx="4248343" cy="1327607"/>
      </dsp:txXfrm>
    </dsp:sp>
    <dsp:sp modelId="{C6289762-D8BF-4DE3-810F-62DB34DDB4B0}">
      <dsp:nvSpPr>
        <dsp:cNvPr id="0" name=""/>
        <dsp:cNvSpPr/>
      </dsp:nvSpPr>
      <dsp:spPr>
        <a:xfrm>
          <a:off x="1106630" y="3386694"/>
          <a:ext cx="929325" cy="139398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3B2953-723D-495A-934F-03D2F97F1C0A}">
      <dsp:nvSpPr>
        <dsp:cNvPr id="0" name=""/>
        <dsp:cNvSpPr/>
      </dsp:nvSpPr>
      <dsp:spPr>
        <a:xfrm>
          <a:off x="5903576" y="3578460"/>
          <a:ext cx="4248343" cy="132760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9233"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Patient Engagement</a:t>
          </a:r>
          <a:endParaRPr lang="en-IN" sz="1800" kern="1200" dirty="0"/>
        </a:p>
        <a:p>
          <a:pPr marL="57150" lvl="1" indent="-57150" algn="l" defTabSz="488950">
            <a:lnSpc>
              <a:spcPct val="90000"/>
            </a:lnSpc>
            <a:spcBef>
              <a:spcPct val="0"/>
            </a:spcBef>
            <a:spcAft>
              <a:spcPct val="15000"/>
            </a:spcAft>
            <a:buChar char="•"/>
          </a:pPr>
          <a:r>
            <a:rPr lang="en-US" sz="1100" b="1" kern="1200" dirty="0"/>
            <a:t>Patient Portals</a:t>
          </a:r>
          <a:r>
            <a:rPr lang="en-US" sz="1100" kern="1200" dirty="0"/>
            <a:t>: Provides access to health data, allowing patients to </a:t>
          </a:r>
          <a:r>
            <a:rPr lang="en-US" sz="1100" b="1" kern="1200" dirty="0"/>
            <a:t>engage actively</a:t>
          </a:r>
          <a:r>
            <a:rPr lang="en-US" sz="1100" kern="1200" dirty="0"/>
            <a:t> and identify potential errors in their own records.</a:t>
          </a:r>
          <a:endParaRPr lang="en-IN" sz="1100" kern="1200" dirty="0"/>
        </a:p>
        <a:p>
          <a:pPr marL="57150" lvl="1" indent="-57150" algn="l" defTabSz="488950">
            <a:lnSpc>
              <a:spcPct val="90000"/>
            </a:lnSpc>
            <a:spcBef>
              <a:spcPct val="0"/>
            </a:spcBef>
            <a:spcAft>
              <a:spcPct val="15000"/>
            </a:spcAft>
            <a:buChar char="•"/>
          </a:pPr>
          <a:r>
            <a:rPr lang="en-US" sz="1100" b="1" kern="1200" dirty="0"/>
            <a:t>Shared Decision-Making</a:t>
          </a:r>
          <a:r>
            <a:rPr lang="en-US" sz="1100" kern="1200" dirty="0"/>
            <a:t>: Encourages </a:t>
          </a:r>
          <a:r>
            <a:rPr lang="en-US" sz="1100" b="1" kern="1200" dirty="0"/>
            <a:t>informed patient participation</a:t>
          </a:r>
          <a:r>
            <a:rPr lang="en-US" sz="1100" kern="1200" dirty="0"/>
            <a:t>, improving the overall safety of care through better communication.</a:t>
          </a:r>
          <a:endParaRPr lang="en-IN" sz="1100" kern="1200" dirty="0"/>
        </a:p>
      </dsp:txBody>
      <dsp:txXfrm>
        <a:off x="5903576" y="3578460"/>
        <a:ext cx="4248343" cy="1327607"/>
      </dsp:txXfrm>
    </dsp:sp>
    <dsp:sp modelId="{DBD2F28F-876E-4F7E-9408-4180EE7A2669}">
      <dsp:nvSpPr>
        <dsp:cNvPr id="0" name=""/>
        <dsp:cNvSpPr/>
      </dsp:nvSpPr>
      <dsp:spPr>
        <a:xfrm>
          <a:off x="5726561" y="3386694"/>
          <a:ext cx="929325" cy="1393987"/>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0B59E-231C-4122-BF99-E0891FFBB6B3}">
      <dsp:nvSpPr>
        <dsp:cNvPr id="0" name=""/>
        <dsp:cNvSpPr/>
      </dsp:nvSpPr>
      <dsp:spPr>
        <a:xfrm>
          <a:off x="148614" y="236048"/>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Poor Usability of EHRs</a:t>
          </a:r>
          <a:endParaRPr lang="en-IN" sz="1400" kern="1200" dirty="0"/>
        </a:p>
        <a:p>
          <a:pPr marL="57150" lvl="1" indent="-57150" algn="l" defTabSz="466725">
            <a:lnSpc>
              <a:spcPct val="90000"/>
            </a:lnSpc>
            <a:spcBef>
              <a:spcPct val="0"/>
            </a:spcBef>
            <a:spcAft>
              <a:spcPct val="15000"/>
            </a:spcAft>
            <a:buChar char="•"/>
          </a:pPr>
          <a:r>
            <a:rPr lang="en-US" sz="1050" b="0" i="0" kern="1200" baseline="0" dirty="0"/>
            <a:t>Complex interfaces and inefficient workflows hinder clinician productivity.</a:t>
          </a:r>
          <a:endParaRPr lang="en-IN" sz="1050" kern="1200" dirty="0"/>
        </a:p>
        <a:p>
          <a:pPr marL="57150" lvl="1" indent="-57150" algn="l" defTabSz="466725">
            <a:lnSpc>
              <a:spcPct val="90000"/>
            </a:lnSpc>
            <a:spcBef>
              <a:spcPct val="0"/>
            </a:spcBef>
            <a:spcAft>
              <a:spcPct val="15000"/>
            </a:spcAft>
            <a:buChar char="•"/>
          </a:pPr>
          <a:r>
            <a:rPr lang="en-US" sz="1050" b="0" i="0" kern="1200" baseline="0" dirty="0"/>
            <a:t>Distracting alerts and notifications reduce decision-making efficiency.</a:t>
          </a:r>
          <a:endParaRPr lang="en-IN" sz="1050" kern="1200" dirty="0"/>
        </a:p>
      </dsp:txBody>
      <dsp:txXfrm>
        <a:off x="148614" y="236048"/>
        <a:ext cx="3400603" cy="1062688"/>
      </dsp:txXfrm>
    </dsp:sp>
    <dsp:sp modelId="{D0B794C6-D6FB-4C0C-88F9-75DB8AA6203A}">
      <dsp:nvSpPr>
        <dsp:cNvPr id="0" name=""/>
        <dsp:cNvSpPr/>
      </dsp:nvSpPr>
      <dsp:spPr>
        <a:xfrm>
          <a:off x="6923" y="82549"/>
          <a:ext cx="743882" cy="1115823"/>
        </a:xfrm>
        <a:prstGeom prst="rect">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7867806-7C24-4200-B752-4ACB75C58D7F}">
      <dsp:nvSpPr>
        <dsp:cNvPr id="0" name=""/>
        <dsp:cNvSpPr/>
      </dsp:nvSpPr>
      <dsp:spPr>
        <a:xfrm>
          <a:off x="3866469" y="236048"/>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Link Between Usability and Safety</a:t>
          </a:r>
          <a:endParaRPr lang="en-IN" sz="1400" kern="1200" dirty="0"/>
        </a:p>
        <a:p>
          <a:pPr marL="57150" lvl="1" indent="-57150" algn="l" defTabSz="466725">
            <a:lnSpc>
              <a:spcPct val="90000"/>
            </a:lnSpc>
            <a:spcBef>
              <a:spcPct val="0"/>
            </a:spcBef>
            <a:spcAft>
              <a:spcPct val="15000"/>
            </a:spcAft>
            <a:buChar char="•"/>
          </a:pPr>
          <a:r>
            <a:rPr lang="en-US" sz="1050" b="0" i="0" kern="1200" baseline="0" dirty="0"/>
            <a:t>Difficult-to-use systems perform poorly in safety evaluations.</a:t>
          </a:r>
          <a:endParaRPr lang="en-IN" sz="1050" kern="1200" dirty="0"/>
        </a:p>
        <a:p>
          <a:pPr marL="57150" lvl="1" indent="-57150" algn="l" defTabSz="466725">
            <a:lnSpc>
              <a:spcPct val="90000"/>
            </a:lnSpc>
            <a:spcBef>
              <a:spcPct val="0"/>
            </a:spcBef>
            <a:spcAft>
              <a:spcPct val="15000"/>
            </a:spcAft>
            <a:buChar char="•"/>
          </a:pPr>
          <a:r>
            <a:rPr lang="en-US" sz="1050" b="0" i="0" kern="1200" baseline="0" dirty="0"/>
            <a:t>Reduced ability to catch harmful medical errors like drug interactions, allergies, and dosing issues.</a:t>
          </a:r>
          <a:endParaRPr lang="en-IN" sz="1050" kern="1200" dirty="0"/>
        </a:p>
      </dsp:txBody>
      <dsp:txXfrm>
        <a:off x="3866469" y="236048"/>
        <a:ext cx="3400603" cy="1062688"/>
      </dsp:txXfrm>
    </dsp:sp>
    <dsp:sp modelId="{C8F5D29D-F4FE-4F12-A471-BD3964AFB6D8}">
      <dsp:nvSpPr>
        <dsp:cNvPr id="0" name=""/>
        <dsp:cNvSpPr/>
      </dsp:nvSpPr>
      <dsp:spPr>
        <a:xfrm>
          <a:off x="3724777" y="82549"/>
          <a:ext cx="743882" cy="1115823"/>
        </a:xfrm>
        <a:prstGeom prst="rect">
          <a:avLst/>
        </a:prstGeom>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63000" r="-6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980B465-38CA-47E9-893E-80F198F8F45D}">
      <dsp:nvSpPr>
        <dsp:cNvPr id="0" name=""/>
        <dsp:cNvSpPr/>
      </dsp:nvSpPr>
      <dsp:spPr>
        <a:xfrm>
          <a:off x="7584323" y="236048"/>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Lack of Standardization</a:t>
          </a:r>
          <a:endParaRPr lang="en-IN" sz="1400" kern="1200" dirty="0"/>
        </a:p>
        <a:p>
          <a:pPr marL="57150" lvl="1" indent="-57150" algn="l" defTabSz="466725">
            <a:lnSpc>
              <a:spcPct val="90000"/>
            </a:lnSpc>
            <a:spcBef>
              <a:spcPct val="0"/>
            </a:spcBef>
            <a:spcAft>
              <a:spcPct val="15000"/>
            </a:spcAft>
            <a:buChar char="•"/>
          </a:pPr>
          <a:r>
            <a:rPr lang="en-US" sz="1050" b="0" i="0" kern="1200" baseline="0" dirty="0"/>
            <a:t>No universal standards for EHR usability or safety performance.</a:t>
          </a:r>
          <a:endParaRPr lang="en-IN" sz="1050" kern="1200" dirty="0"/>
        </a:p>
        <a:p>
          <a:pPr marL="57150" lvl="1" indent="-57150" algn="l" defTabSz="466725">
            <a:lnSpc>
              <a:spcPct val="90000"/>
            </a:lnSpc>
            <a:spcBef>
              <a:spcPct val="0"/>
            </a:spcBef>
            <a:spcAft>
              <a:spcPct val="15000"/>
            </a:spcAft>
            <a:buChar char="•"/>
          </a:pPr>
          <a:r>
            <a:rPr lang="en-US" sz="1050" b="0" i="0" kern="1200" baseline="0" dirty="0"/>
            <a:t>Customization by hospitals can compromise system integrity and safety.</a:t>
          </a:r>
          <a:endParaRPr lang="en-IN" sz="1050" kern="1200" dirty="0"/>
        </a:p>
      </dsp:txBody>
      <dsp:txXfrm>
        <a:off x="7584323" y="236048"/>
        <a:ext cx="3400603" cy="1062688"/>
      </dsp:txXfrm>
    </dsp:sp>
    <dsp:sp modelId="{F90213AB-217A-4C2E-B528-292425BB565E}">
      <dsp:nvSpPr>
        <dsp:cNvPr id="0" name=""/>
        <dsp:cNvSpPr/>
      </dsp:nvSpPr>
      <dsp:spPr>
        <a:xfrm>
          <a:off x="7442631" y="82549"/>
          <a:ext cx="743882" cy="1115823"/>
        </a:xfrm>
        <a:prstGeom prst="rect">
          <a:avLst/>
        </a:prstGeom>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DEF8FE7-A2EF-49B1-994A-1232D58FD53A}">
      <dsp:nvSpPr>
        <dsp:cNvPr id="0" name=""/>
        <dsp:cNvSpPr/>
      </dsp:nvSpPr>
      <dsp:spPr>
        <a:xfrm>
          <a:off x="148614" y="1600324"/>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Quality Control Gaps</a:t>
          </a:r>
          <a:endParaRPr lang="en-IN" sz="1400" kern="1200" dirty="0"/>
        </a:p>
        <a:p>
          <a:pPr marL="57150" lvl="1" indent="-57150" algn="l" defTabSz="466725">
            <a:lnSpc>
              <a:spcPct val="90000"/>
            </a:lnSpc>
            <a:spcBef>
              <a:spcPct val="0"/>
            </a:spcBef>
            <a:spcAft>
              <a:spcPct val="15000"/>
            </a:spcAft>
            <a:buChar char="•"/>
          </a:pPr>
          <a:r>
            <a:rPr lang="en-US" sz="1050" b="0" i="0" kern="1200" baseline="0" dirty="0"/>
            <a:t>Hospitals often overlook regular safety testing for EHR systems.</a:t>
          </a:r>
          <a:endParaRPr lang="en-IN" sz="1050" kern="1200" dirty="0"/>
        </a:p>
        <a:p>
          <a:pPr marL="57150" lvl="1" indent="-57150" algn="l" defTabSz="466725">
            <a:lnSpc>
              <a:spcPct val="90000"/>
            </a:lnSpc>
            <a:spcBef>
              <a:spcPct val="0"/>
            </a:spcBef>
            <a:spcAft>
              <a:spcPct val="15000"/>
            </a:spcAft>
            <a:buChar char="•"/>
          </a:pPr>
          <a:r>
            <a:rPr lang="en-US" sz="1050" b="0" i="0" kern="1200" baseline="0" dirty="0"/>
            <a:t>Assumptions about inherent safety of EHRs can lead to overlooked vulnerabilities.</a:t>
          </a:r>
          <a:endParaRPr lang="en-IN" sz="1050" kern="1200" dirty="0"/>
        </a:p>
      </dsp:txBody>
      <dsp:txXfrm>
        <a:off x="148614" y="1600324"/>
        <a:ext cx="3400603" cy="1062688"/>
      </dsp:txXfrm>
    </dsp:sp>
    <dsp:sp modelId="{6F02632D-02DE-49FE-A08C-3AB4C624782F}">
      <dsp:nvSpPr>
        <dsp:cNvPr id="0" name=""/>
        <dsp:cNvSpPr/>
      </dsp:nvSpPr>
      <dsp:spPr>
        <a:xfrm>
          <a:off x="6923" y="1446825"/>
          <a:ext cx="743882" cy="1115823"/>
        </a:xfrm>
        <a:prstGeom prst="rect">
          <a:avLst/>
        </a:prstGeom>
        <a:blipFill>
          <a:blip xmlns:r="http://schemas.openxmlformats.org/officeDocument/2006/relationships" r:embed="rId4">
            <a:duotone>
              <a:schemeClr val="accent5">
                <a:hueOff val="0"/>
                <a:satOff val="0"/>
                <a:lumOff val="0"/>
                <a:alphaOff val="0"/>
                <a:shade val="20000"/>
                <a:satMod val="200000"/>
              </a:schemeClr>
              <a:schemeClr val="accent5">
                <a:hueOff val="0"/>
                <a:satOff val="0"/>
                <a:lumOff val="0"/>
                <a:alphaOff val="0"/>
                <a:tint val="12000"/>
                <a:satMod val="190000"/>
              </a:schemeClr>
            </a:duotone>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4610C01-BB50-4426-9182-F2FED873B4EA}">
      <dsp:nvSpPr>
        <dsp:cNvPr id="0" name=""/>
        <dsp:cNvSpPr/>
      </dsp:nvSpPr>
      <dsp:spPr>
        <a:xfrm>
          <a:off x="3866469" y="1520917"/>
          <a:ext cx="3400603" cy="116856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Need for Collaborative Improvement </a:t>
          </a:r>
          <a:endParaRPr lang="en-IN" sz="1400" b="1" kern="1200" dirty="0"/>
        </a:p>
        <a:p>
          <a:pPr marL="57150" lvl="1" indent="-57150" algn="l" defTabSz="466725">
            <a:lnSpc>
              <a:spcPct val="90000"/>
            </a:lnSpc>
            <a:spcBef>
              <a:spcPct val="0"/>
            </a:spcBef>
            <a:spcAft>
              <a:spcPct val="15000"/>
            </a:spcAft>
            <a:buChar char="•"/>
          </a:pPr>
          <a:r>
            <a:rPr lang="en-US" sz="1050" b="0" i="0" kern="1200" baseline="0" dirty="0"/>
            <a:t>Collaboration between EHR vendors, hospitals, and clinicians is necessary. </a:t>
          </a:r>
          <a:endParaRPr lang="en-IN" sz="1050" kern="1200" dirty="0"/>
        </a:p>
        <a:p>
          <a:pPr marL="57150" lvl="1" indent="-57150" algn="l" defTabSz="466725">
            <a:lnSpc>
              <a:spcPct val="90000"/>
            </a:lnSpc>
            <a:spcBef>
              <a:spcPct val="0"/>
            </a:spcBef>
            <a:spcAft>
              <a:spcPct val="15000"/>
            </a:spcAft>
            <a:buChar char="•"/>
          </a:pPr>
          <a:r>
            <a:rPr lang="en-US" sz="1050" b="0" i="0" kern="1200" baseline="0" dirty="0"/>
            <a:t>Focus on optimizing usability and integrating safety measures.</a:t>
          </a:r>
          <a:endParaRPr lang="en-IN" sz="1050" kern="1200" dirty="0"/>
        </a:p>
      </dsp:txBody>
      <dsp:txXfrm>
        <a:off x="3866469" y="1520917"/>
        <a:ext cx="3400603" cy="1168564"/>
      </dsp:txXfrm>
    </dsp:sp>
    <dsp:sp modelId="{5D2D7925-1982-45B8-8D6F-7F8ECF3A8E42}">
      <dsp:nvSpPr>
        <dsp:cNvPr id="0" name=""/>
        <dsp:cNvSpPr/>
      </dsp:nvSpPr>
      <dsp:spPr>
        <a:xfrm>
          <a:off x="3724777" y="1420356"/>
          <a:ext cx="743882" cy="1115823"/>
        </a:xfrm>
        <a:prstGeom prst="rect">
          <a:avLst/>
        </a:prstGeom>
        <a:blipFill>
          <a:blip xmlns:r="http://schemas.openxmlformats.org/officeDocument/2006/relationships" r:embed="rId5">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8A065EF-D9E8-49EC-A465-E523C09EBCB8}">
      <dsp:nvSpPr>
        <dsp:cNvPr id="0" name=""/>
        <dsp:cNvSpPr/>
      </dsp:nvSpPr>
      <dsp:spPr>
        <a:xfrm>
          <a:off x="7584323" y="1600324"/>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Alert Fatigue</a:t>
          </a:r>
          <a:endParaRPr lang="en-IN" sz="1400" kern="1200" dirty="0"/>
        </a:p>
        <a:p>
          <a:pPr marL="57150" lvl="1" indent="-57150" algn="l" defTabSz="466725">
            <a:lnSpc>
              <a:spcPct val="90000"/>
            </a:lnSpc>
            <a:spcBef>
              <a:spcPct val="0"/>
            </a:spcBef>
            <a:spcAft>
              <a:spcPct val="15000"/>
            </a:spcAft>
            <a:buChar char="•"/>
          </a:pPr>
          <a:r>
            <a:rPr lang="en-US" sz="1050" b="0" i="0" kern="1200" baseline="0" dirty="0"/>
            <a:t>Excessive or irrelevant alerts desensitize clinicians, leading to missed critical notifications.</a:t>
          </a:r>
          <a:endParaRPr lang="en-IN" sz="1050" kern="1200" dirty="0"/>
        </a:p>
      </dsp:txBody>
      <dsp:txXfrm>
        <a:off x="7584323" y="1600324"/>
        <a:ext cx="3400603" cy="1062688"/>
      </dsp:txXfrm>
    </dsp:sp>
    <dsp:sp modelId="{C8B84F05-7578-47A9-A892-FD912442AA73}">
      <dsp:nvSpPr>
        <dsp:cNvPr id="0" name=""/>
        <dsp:cNvSpPr/>
      </dsp:nvSpPr>
      <dsp:spPr>
        <a:xfrm>
          <a:off x="7442631" y="1446825"/>
          <a:ext cx="743882" cy="1115823"/>
        </a:xfrm>
        <a:prstGeom prst="rect">
          <a:avLst/>
        </a:prstGeom>
        <a:blipFill>
          <a:blip xmlns:r="http://schemas.openxmlformats.org/officeDocument/2006/relationships" r:embed="rId6">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61000" r="-6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69A0B8A-2846-4D89-A724-D9ECEACF2E8B}">
      <dsp:nvSpPr>
        <dsp:cNvPr id="0" name=""/>
        <dsp:cNvSpPr/>
      </dsp:nvSpPr>
      <dsp:spPr>
        <a:xfrm>
          <a:off x="148614" y="2964600"/>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Data Fragmentation</a:t>
          </a:r>
          <a:endParaRPr lang="en-IN" sz="1400" kern="1200" dirty="0"/>
        </a:p>
        <a:p>
          <a:pPr marL="57150" lvl="1" indent="-57150" algn="l" defTabSz="466725">
            <a:lnSpc>
              <a:spcPct val="90000"/>
            </a:lnSpc>
            <a:spcBef>
              <a:spcPct val="0"/>
            </a:spcBef>
            <a:spcAft>
              <a:spcPct val="15000"/>
            </a:spcAft>
            <a:buChar char="•"/>
          </a:pPr>
          <a:r>
            <a:rPr lang="en-US" sz="1050" b="0" i="0" kern="1200" baseline="0" dirty="0"/>
            <a:t>Lack of interoperability hampers seamless sharing of patient information.</a:t>
          </a:r>
          <a:endParaRPr lang="en-IN" sz="1050" kern="1200" dirty="0"/>
        </a:p>
        <a:p>
          <a:pPr marL="57150" lvl="1" indent="-57150" algn="l" defTabSz="466725">
            <a:lnSpc>
              <a:spcPct val="90000"/>
            </a:lnSpc>
            <a:spcBef>
              <a:spcPct val="0"/>
            </a:spcBef>
            <a:spcAft>
              <a:spcPct val="15000"/>
            </a:spcAft>
            <a:buChar char="•"/>
          </a:pPr>
          <a:r>
            <a:rPr lang="en-US" sz="1050" b="0" i="0" kern="1200" baseline="0" dirty="0"/>
            <a:t>Disjointed data can lead to incomplete records and unsafe care decisions.</a:t>
          </a:r>
          <a:endParaRPr lang="en-IN" sz="1050" kern="1200" dirty="0"/>
        </a:p>
      </dsp:txBody>
      <dsp:txXfrm>
        <a:off x="148614" y="2964600"/>
        <a:ext cx="3400603" cy="1062688"/>
      </dsp:txXfrm>
    </dsp:sp>
    <dsp:sp modelId="{D22D3F2F-A8A9-4766-83C0-206BE8618416}">
      <dsp:nvSpPr>
        <dsp:cNvPr id="0" name=""/>
        <dsp:cNvSpPr/>
      </dsp:nvSpPr>
      <dsp:spPr>
        <a:xfrm>
          <a:off x="6923" y="2811100"/>
          <a:ext cx="743882" cy="1115823"/>
        </a:xfrm>
        <a:prstGeom prst="rect">
          <a:avLst/>
        </a:prstGeom>
        <a:blipFill dpi="0" rotWithShape="1">
          <a:blip xmlns:r="http://schemas.openxmlformats.org/officeDocument/2006/relationships" r:embed="rId7">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704BAA5-1D96-49FD-AC60-FA4F641554F5}">
      <dsp:nvSpPr>
        <dsp:cNvPr id="0" name=""/>
        <dsp:cNvSpPr/>
      </dsp:nvSpPr>
      <dsp:spPr>
        <a:xfrm>
          <a:off x="3866469" y="2964600"/>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Over-Reliance on Automation</a:t>
          </a:r>
          <a:endParaRPr lang="en-IN" sz="1400" kern="1200" dirty="0"/>
        </a:p>
        <a:p>
          <a:pPr marL="57150" lvl="1" indent="-57150" algn="l" defTabSz="466725">
            <a:lnSpc>
              <a:spcPct val="90000"/>
            </a:lnSpc>
            <a:spcBef>
              <a:spcPct val="0"/>
            </a:spcBef>
            <a:spcAft>
              <a:spcPct val="15000"/>
            </a:spcAft>
            <a:buChar char="•"/>
          </a:pPr>
          <a:r>
            <a:rPr lang="en-US" sz="1050" b="0" i="0" kern="1200" baseline="0" dirty="0"/>
            <a:t>Clinicians may depend too much on automated systems, overlooking critical judgment calls.</a:t>
          </a:r>
          <a:endParaRPr lang="en-IN" sz="1050" kern="1200" dirty="0"/>
        </a:p>
      </dsp:txBody>
      <dsp:txXfrm>
        <a:off x="3866469" y="2964600"/>
        <a:ext cx="3400603" cy="1062688"/>
      </dsp:txXfrm>
    </dsp:sp>
    <dsp:sp modelId="{4880F2AE-F8E4-4C48-A566-C243B3FE6FE4}">
      <dsp:nvSpPr>
        <dsp:cNvPr id="0" name=""/>
        <dsp:cNvSpPr/>
      </dsp:nvSpPr>
      <dsp:spPr>
        <a:xfrm>
          <a:off x="3724777" y="2811100"/>
          <a:ext cx="743882" cy="1115823"/>
        </a:xfrm>
        <a:prstGeom prst="rect">
          <a:avLst/>
        </a:prstGeom>
        <a:blipFill>
          <a:blip xmlns:r="http://schemas.openxmlformats.org/officeDocument/2006/relationships" r:embed="rId8">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0" r="-2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576702F-19C5-4135-BFBF-0DB43FE47244}">
      <dsp:nvSpPr>
        <dsp:cNvPr id="0" name=""/>
        <dsp:cNvSpPr/>
      </dsp:nvSpPr>
      <dsp:spPr>
        <a:xfrm>
          <a:off x="7584323" y="2964600"/>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Inadequate Training </a:t>
          </a:r>
          <a:endParaRPr lang="en-IN" sz="1400" kern="1200" dirty="0"/>
        </a:p>
        <a:p>
          <a:pPr marL="57150" lvl="1" indent="-57150" algn="l" defTabSz="466725">
            <a:lnSpc>
              <a:spcPct val="90000"/>
            </a:lnSpc>
            <a:spcBef>
              <a:spcPct val="0"/>
            </a:spcBef>
            <a:spcAft>
              <a:spcPct val="15000"/>
            </a:spcAft>
            <a:buChar char="•"/>
          </a:pPr>
          <a:r>
            <a:rPr lang="en-US" sz="1050" b="0" i="0" kern="1200" baseline="0" dirty="0"/>
            <a:t>Limited training increases user errors, especially during transitions or updates.</a:t>
          </a:r>
          <a:endParaRPr lang="en-IN" sz="1050" kern="1200" dirty="0"/>
        </a:p>
      </dsp:txBody>
      <dsp:txXfrm>
        <a:off x="7584323" y="2964600"/>
        <a:ext cx="3400603" cy="1062688"/>
      </dsp:txXfrm>
    </dsp:sp>
    <dsp:sp modelId="{6EF42F81-5C56-476E-B6B1-C5B238D6BBC6}">
      <dsp:nvSpPr>
        <dsp:cNvPr id="0" name=""/>
        <dsp:cNvSpPr/>
      </dsp:nvSpPr>
      <dsp:spPr>
        <a:xfrm>
          <a:off x="7442631" y="2811100"/>
          <a:ext cx="743882" cy="1115823"/>
        </a:xfrm>
        <a:prstGeom prst="rect">
          <a:avLst/>
        </a:prstGeom>
        <a:blipFill>
          <a:blip xmlns:r="http://schemas.openxmlformats.org/officeDocument/2006/relationships" r:embed="rId9">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0" r="-2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DF7FD43-AE4F-4594-A571-CB02D6BD2744}">
      <dsp:nvSpPr>
        <dsp:cNvPr id="0" name=""/>
        <dsp:cNvSpPr/>
      </dsp:nvSpPr>
      <dsp:spPr>
        <a:xfrm>
          <a:off x="148614" y="4302407"/>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Cost and Resource Barriers </a:t>
          </a:r>
          <a:endParaRPr lang="en-IN" sz="1400" kern="1200" dirty="0"/>
        </a:p>
        <a:p>
          <a:pPr marL="57150" lvl="1" indent="-57150" algn="l" defTabSz="466725">
            <a:lnSpc>
              <a:spcPct val="90000"/>
            </a:lnSpc>
            <a:spcBef>
              <a:spcPct val="0"/>
            </a:spcBef>
            <a:spcAft>
              <a:spcPct val="15000"/>
            </a:spcAft>
            <a:buChar char="•"/>
          </a:pPr>
          <a:r>
            <a:rPr lang="en-US" sz="1050" b="0" i="0" kern="1200" baseline="0" dirty="0"/>
            <a:t>High costs deter smaller hospitals from implementing safety improvements.</a:t>
          </a:r>
          <a:endParaRPr lang="en-IN" sz="1050" kern="1200" dirty="0"/>
        </a:p>
      </dsp:txBody>
      <dsp:txXfrm>
        <a:off x="148614" y="4302407"/>
        <a:ext cx="3400603" cy="1062688"/>
      </dsp:txXfrm>
    </dsp:sp>
    <dsp:sp modelId="{53BAB239-6D08-480A-B28D-DE0173768DC1}">
      <dsp:nvSpPr>
        <dsp:cNvPr id="0" name=""/>
        <dsp:cNvSpPr/>
      </dsp:nvSpPr>
      <dsp:spPr>
        <a:xfrm>
          <a:off x="6923" y="4148907"/>
          <a:ext cx="743882" cy="1115823"/>
        </a:xfrm>
        <a:prstGeom prst="rect">
          <a:avLst/>
        </a:prstGeom>
        <a:blipFill>
          <a:blip xmlns:r="http://schemas.openxmlformats.org/officeDocument/2006/relationships" r:embed="rId10">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0" r="-2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68FEDFF-8847-4B1A-A70A-6D975359696E}">
      <dsp:nvSpPr>
        <dsp:cNvPr id="0" name=""/>
        <dsp:cNvSpPr/>
      </dsp:nvSpPr>
      <dsp:spPr>
        <a:xfrm>
          <a:off x="3866469" y="4302407"/>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User Dissatisfaction </a:t>
          </a:r>
          <a:endParaRPr lang="en-IN" sz="1400" kern="1200" dirty="0"/>
        </a:p>
        <a:p>
          <a:pPr marL="57150" lvl="1" indent="-57150" algn="l" defTabSz="466725">
            <a:lnSpc>
              <a:spcPct val="90000"/>
            </a:lnSpc>
            <a:spcBef>
              <a:spcPct val="0"/>
            </a:spcBef>
            <a:spcAft>
              <a:spcPct val="15000"/>
            </a:spcAft>
            <a:buChar char="•"/>
          </a:pPr>
          <a:r>
            <a:rPr lang="en-US" sz="1050" b="0" i="0" kern="1200" baseline="0" dirty="0"/>
            <a:t>Negative experiences with EHRs lead to burnout and reduced focus on patient care.</a:t>
          </a:r>
          <a:endParaRPr lang="en-IN" sz="1050" kern="1200" dirty="0"/>
        </a:p>
      </dsp:txBody>
      <dsp:txXfrm>
        <a:off x="3866469" y="4302407"/>
        <a:ext cx="3400603" cy="1062688"/>
      </dsp:txXfrm>
    </dsp:sp>
    <dsp:sp modelId="{77EA4BF7-4013-44CF-B342-0EF2705C81FE}">
      <dsp:nvSpPr>
        <dsp:cNvPr id="0" name=""/>
        <dsp:cNvSpPr/>
      </dsp:nvSpPr>
      <dsp:spPr>
        <a:xfrm>
          <a:off x="3724777" y="4148907"/>
          <a:ext cx="743882" cy="1115823"/>
        </a:xfrm>
        <a:prstGeom prst="rect">
          <a:avLst/>
        </a:prstGeom>
        <a:blipFill>
          <a:blip xmlns:r="http://schemas.openxmlformats.org/officeDocument/2006/relationships" r:embed="rId1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9178952-BD34-4B1D-9D6D-C902298E1665}">
      <dsp:nvSpPr>
        <dsp:cNvPr id="0" name=""/>
        <dsp:cNvSpPr/>
      </dsp:nvSpPr>
      <dsp:spPr>
        <a:xfrm>
          <a:off x="7584323" y="4302407"/>
          <a:ext cx="3400603" cy="1062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794"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t>Privacy and Security Risks Cybersecurity</a:t>
          </a:r>
          <a:endParaRPr lang="en-IN" sz="1400" kern="1200" dirty="0"/>
        </a:p>
        <a:p>
          <a:pPr marL="57150" lvl="1" indent="-57150" algn="l" defTabSz="466725">
            <a:lnSpc>
              <a:spcPct val="90000"/>
            </a:lnSpc>
            <a:spcBef>
              <a:spcPct val="0"/>
            </a:spcBef>
            <a:spcAft>
              <a:spcPct val="15000"/>
            </a:spcAft>
            <a:buChar char="•"/>
          </a:pPr>
          <a:r>
            <a:rPr lang="en-US" sz="1050" b="0" i="0" kern="1200" baseline="0" dirty="0"/>
            <a:t>Vulnerabilities in EHRs can lead to data breaches, compromising patient trust and safety.</a:t>
          </a:r>
          <a:endParaRPr lang="en-IN" sz="1050" kern="1200" dirty="0"/>
        </a:p>
      </dsp:txBody>
      <dsp:txXfrm>
        <a:off x="7584323" y="4302407"/>
        <a:ext cx="3400603" cy="1062688"/>
      </dsp:txXfrm>
    </dsp:sp>
    <dsp:sp modelId="{8A802D85-8852-4F35-AB86-6E44F44A016C}">
      <dsp:nvSpPr>
        <dsp:cNvPr id="0" name=""/>
        <dsp:cNvSpPr/>
      </dsp:nvSpPr>
      <dsp:spPr>
        <a:xfrm>
          <a:off x="7442631" y="4148907"/>
          <a:ext cx="743882" cy="1115823"/>
        </a:xfrm>
        <a:prstGeom prst="rect">
          <a:avLst/>
        </a:prstGeom>
        <a:blipFill>
          <a:blip xmlns:r="http://schemas.openxmlformats.org/officeDocument/2006/relationships" r:embed="rId1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4BD92-D8BD-4593-95FE-1A82918E24B3}">
      <dsp:nvSpPr>
        <dsp:cNvPr id="0" name=""/>
        <dsp:cNvSpPr/>
      </dsp:nvSpPr>
      <dsp:spPr>
        <a:xfrm>
          <a:off x="3286" y="189143"/>
          <a:ext cx="3203971" cy="432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b="1" kern="1200" dirty="0"/>
            <a:t>Standardization and Interoperability</a:t>
          </a:r>
          <a:endParaRPr lang="en-IN" sz="1500" kern="1200" dirty="0"/>
        </a:p>
      </dsp:txBody>
      <dsp:txXfrm>
        <a:off x="3286" y="189143"/>
        <a:ext cx="3203971" cy="432000"/>
      </dsp:txXfrm>
    </dsp:sp>
    <dsp:sp modelId="{32A49806-8C38-40C8-B359-B402EE90DEC1}">
      <dsp:nvSpPr>
        <dsp:cNvPr id="0" name=""/>
        <dsp:cNvSpPr/>
      </dsp:nvSpPr>
      <dsp:spPr>
        <a:xfrm>
          <a:off x="3286" y="621143"/>
          <a:ext cx="3203971" cy="354105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IN" sz="1500" b="1" kern="1200" dirty="0"/>
            <a:t>Guidelines </a:t>
          </a:r>
          <a:endParaRPr lang="en-IN" sz="1500" kern="1200" dirty="0"/>
        </a:p>
        <a:p>
          <a:pPr marL="228600" lvl="2" indent="-114300" algn="l" defTabSz="666750">
            <a:lnSpc>
              <a:spcPct val="90000"/>
            </a:lnSpc>
            <a:spcBef>
              <a:spcPct val="0"/>
            </a:spcBef>
            <a:spcAft>
              <a:spcPct val="15000"/>
            </a:spcAft>
            <a:buChar char="•"/>
          </a:pPr>
          <a:r>
            <a:rPr lang="en-IN" sz="1500" kern="1200" dirty="0"/>
            <a:t>NDHM promotes interoperable data formats like </a:t>
          </a:r>
          <a:r>
            <a:rPr lang="en-IN" sz="1500" b="1" kern="1200" dirty="0"/>
            <a:t>FHIR(Fast Healthcare Interoperability Resources</a:t>
          </a:r>
          <a:r>
            <a:rPr lang="en-IN" sz="1500" kern="1200" dirty="0"/>
            <a:t>.)</a:t>
          </a:r>
        </a:p>
        <a:p>
          <a:pPr marL="114300" lvl="1" indent="-114300" algn="l" defTabSz="666750">
            <a:lnSpc>
              <a:spcPct val="90000"/>
            </a:lnSpc>
            <a:spcBef>
              <a:spcPct val="0"/>
            </a:spcBef>
            <a:spcAft>
              <a:spcPct val="15000"/>
            </a:spcAft>
            <a:buChar char="•"/>
          </a:pPr>
          <a:r>
            <a:rPr lang="en-IN" sz="1500" b="1" kern="1200"/>
            <a:t>Implementation</a:t>
          </a:r>
          <a:r>
            <a:rPr lang="en-IN" sz="1500" kern="1200"/>
            <a:t> </a:t>
          </a:r>
        </a:p>
        <a:p>
          <a:pPr marL="228600" lvl="2" indent="-114300" algn="l" defTabSz="666750">
            <a:lnSpc>
              <a:spcPct val="90000"/>
            </a:lnSpc>
            <a:spcBef>
              <a:spcPct val="0"/>
            </a:spcBef>
            <a:spcAft>
              <a:spcPct val="15000"/>
            </a:spcAft>
            <a:buChar char="•"/>
          </a:pPr>
          <a:r>
            <a:rPr lang="en-IN" sz="1500" kern="1200" dirty="0"/>
            <a:t>Adopt </a:t>
          </a:r>
          <a:r>
            <a:rPr lang="en-IN" sz="1500" b="1" kern="1200" dirty="0"/>
            <a:t>FHIR-compliant systems</a:t>
          </a:r>
          <a:r>
            <a:rPr lang="en-IN" sz="1500" kern="1200" dirty="0"/>
            <a:t> for seamless data sharing and integration with </a:t>
          </a:r>
          <a:r>
            <a:rPr lang="en-IN" sz="1500" b="1" kern="1200" dirty="0"/>
            <a:t>National Health Stack (NHS)</a:t>
          </a:r>
          <a:r>
            <a:rPr lang="en-IN" sz="1500" kern="1200" dirty="0"/>
            <a:t>.</a:t>
          </a:r>
        </a:p>
        <a:p>
          <a:pPr marL="114300" lvl="1" indent="-114300" algn="l" defTabSz="666750">
            <a:lnSpc>
              <a:spcPct val="90000"/>
            </a:lnSpc>
            <a:spcBef>
              <a:spcPct val="0"/>
            </a:spcBef>
            <a:spcAft>
              <a:spcPct val="15000"/>
            </a:spcAft>
            <a:buChar char="•"/>
          </a:pPr>
          <a:r>
            <a:rPr lang="en-IN" sz="1500" b="1" kern="1200" dirty="0">
              <a:solidFill>
                <a:srgbClr val="FF0000"/>
              </a:solidFill>
            </a:rPr>
            <a:t>Patient safety Impact</a:t>
          </a:r>
          <a:r>
            <a:rPr lang="en-IN" sz="1500" kern="1200" dirty="0">
              <a:solidFill>
                <a:srgbClr val="FF0000"/>
              </a:solidFill>
            </a:rPr>
            <a:t> </a:t>
          </a:r>
        </a:p>
        <a:p>
          <a:pPr marL="228600" lvl="2" indent="-114300" algn="l" defTabSz="666750">
            <a:lnSpc>
              <a:spcPct val="90000"/>
            </a:lnSpc>
            <a:spcBef>
              <a:spcPct val="0"/>
            </a:spcBef>
            <a:spcAft>
              <a:spcPct val="15000"/>
            </a:spcAft>
            <a:buChar char="•"/>
          </a:pPr>
          <a:r>
            <a:rPr lang="en-IN" sz="1500" kern="1200" dirty="0"/>
            <a:t>Ensures </a:t>
          </a:r>
          <a:r>
            <a:rPr lang="en-IN" sz="1500" b="1" kern="1200" dirty="0"/>
            <a:t>comprehensive patient records</a:t>
          </a:r>
          <a:r>
            <a:rPr lang="en-IN" sz="1500" kern="1200" dirty="0"/>
            <a:t>, reduces data fragmentation, and minimizes errors.</a:t>
          </a:r>
        </a:p>
      </dsp:txBody>
      <dsp:txXfrm>
        <a:off x="3286" y="621143"/>
        <a:ext cx="3203971" cy="3541050"/>
      </dsp:txXfrm>
    </dsp:sp>
    <dsp:sp modelId="{8BC0D98D-6520-4CF7-BAF7-CC6C47EE8E43}">
      <dsp:nvSpPr>
        <dsp:cNvPr id="0" name=""/>
        <dsp:cNvSpPr/>
      </dsp:nvSpPr>
      <dsp:spPr>
        <a:xfrm>
          <a:off x="3655814" y="189143"/>
          <a:ext cx="3203971" cy="432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Data Privacy and Security</a:t>
          </a:r>
          <a:endParaRPr lang="en-IN" sz="1500" kern="1200" dirty="0"/>
        </a:p>
      </dsp:txBody>
      <dsp:txXfrm>
        <a:off x="3655814" y="189143"/>
        <a:ext cx="3203971" cy="432000"/>
      </dsp:txXfrm>
    </dsp:sp>
    <dsp:sp modelId="{F9BA8429-94D1-417F-88D8-D6115D16759C}">
      <dsp:nvSpPr>
        <dsp:cNvPr id="0" name=""/>
        <dsp:cNvSpPr/>
      </dsp:nvSpPr>
      <dsp:spPr>
        <a:xfrm>
          <a:off x="3655814" y="621143"/>
          <a:ext cx="3203971" cy="354105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Guidelines</a:t>
          </a:r>
          <a:endParaRPr lang="en-IN" sz="1500" kern="1200" dirty="0"/>
        </a:p>
        <a:p>
          <a:pPr marL="228600" lvl="2" indent="-114300" algn="l" defTabSz="666750">
            <a:lnSpc>
              <a:spcPct val="90000"/>
            </a:lnSpc>
            <a:spcBef>
              <a:spcPct val="0"/>
            </a:spcBef>
            <a:spcAft>
              <a:spcPct val="15000"/>
            </a:spcAft>
            <a:buChar char="•"/>
          </a:pPr>
          <a:r>
            <a:rPr lang="en-US" sz="1500" b="1" kern="1200" dirty="0"/>
            <a:t>Personal Data Protection Bill</a:t>
          </a:r>
          <a:r>
            <a:rPr lang="en-US" sz="1500" kern="1200" dirty="0"/>
            <a:t>, </a:t>
          </a:r>
          <a:r>
            <a:rPr lang="en-US" sz="1500" b="1" kern="1200" dirty="0"/>
            <a:t>NDHM</a:t>
          </a:r>
          <a:r>
            <a:rPr lang="en-US" sz="1500" kern="1200" dirty="0"/>
            <a:t>, and </a:t>
          </a:r>
          <a:r>
            <a:rPr lang="en-US" sz="1500" b="1" kern="1200" dirty="0"/>
            <a:t>EHR Standards</a:t>
          </a:r>
          <a:r>
            <a:rPr lang="en-US" sz="1500" kern="1200" dirty="0"/>
            <a:t> emphasize data security.</a:t>
          </a:r>
          <a:endParaRPr lang="en-IN" sz="1500" kern="1200" dirty="0"/>
        </a:p>
        <a:p>
          <a:pPr marL="114300" lvl="1" indent="-114300" algn="l" defTabSz="666750">
            <a:lnSpc>
              <a:spcPct val="90000"/>
            </a:lnSpc>
            <a:spcBef>
              <a:spcPct val="0"/>
            </a:spcBef>
            <a:spcAft>
              <a:spcPct val="15000"/>
            </a:spcAft>
            <a:buChar char="•"/>
          </a:pPr>
          <a:r>
            <a:rPr lang="en-US" sz="1500" b="1" kern="1200" dirty="0"/>
            <a:t>Implementation</a:t>
          </a:r>
          <a:r>
            <a:rPr lang="en-US" sz="1500" kern="1200" dirty="0"/>
            <a:t>: </a:t>
          </a:r>
          <a:endParaRPr lang="en-IN" sz="1500" kern="1200" dirty="0"/>
        </a:p>
        <a:p>
          <a:pPr marL="228600" lvl="2" indent="-114300" algn="l" defTabSz="666750">
            <a:lnSpc>
              <a:spcPct val="90000"/>
            </a:lnSpc>
            <a:spcBef>
              <a:spcPct val="0"/>
            </a:spcBef>
            <a:spcAft>
              <a:spcPct val="15000"/>
            </a:spcAft>
            <a:buChar char="•"/>
          </a:pPr>
          <a:r>
            <a:rPr lang="en-US" sz="1500" kern="1200"/>
            <a:t>Use </a:t>
          </a:r>
          <a:r>
            <a:rPr lang="en-US" sz="1500" b="1" kern="1200"/>
            <a:t>encryption</a:t>
          </a:r>
          <a:r>
            <a:rPr lang="en-US" sz="1500" kern="1200"/>
            <a:t>, </a:t>
          </a:r>
          <a:r>
            <a:rPr lang="en-US" sz="1500" b="1" kern="1200"/>
            <a:t>multi-factor authentication</a:t>
          </a:r>
          <a:r>
            <a:rPr lang="en-US" sz="1500" kern="1200"/>
            <a:t>, and </a:t>
          </a:r>
          <a:r>
            <a:rPr lang="en-US" sz="1500" b="1" kern="1200"/>
            <a:t>HIE-CM</a:t>
          </a:r>
          <a:r>
            <a:rPr lang="en-US" sz="1500" kern="1200"/>
            <a:t> for </a:t>
          </a:r>
          <a:r>
            <a:rPr lang="en-US" sz="1500" b="1" kern="1200"/>
            <a:t>consent management</a:t>
          </a:r>
          <a:r>
            <a:rPr lang="en-US" sz="1500" kern="1200"/>
            <a:t>.</a:t>
          </a:r>
          <a:endParaRPr lang="en-IN" sz="1500" kern="1200"/>
        </a:p>
        <a:p>
          <a:pPr marL="114300" lvl="1" indent="-114300" algn="l" defTabSz="666750">
            <a:lnSpc>
              <a:spcPct val="90000"/>
            </a:lnSpc>
            <a:spcBef>
              <a:spcPct val="0"/>
            </a:spcBef>
            <a:spcAft>
              <a:spcPct val="15000"/>
            </a:spcAft>
            <a:buChar char="•"/>
          </a:pPr>
          <a:r>
            <a:rPr lang="en-US" sz="1500" b="1" kern="1200" dirty="0">
              <a:solidFill>
                <a:srgbClr val="FF0000"/>
              </a:solidFill>
            </a:rPr>
            <a:t>Patient Safety Impact</a:t>
          </a:r>
          <a:endParaRPr lang="en-IN" sz="1500" kern="1200" dirty="0">
            <a:solidFill>
              <a:srgbClr val="FF0000"/>
            </a:solidFill>
          </a:endParaRPr>
        </a:p>
        <a:p>
          <a:pPr marL="228600" lvl="2" indent="-114300" algn="l" defTabSz="666750">
            <a:lnSpc>
              <a:spcPct val="90000"/>
            </a:lnSpc>
            <a:spcBef>
              <a:spcPct val="0"/>
            </a:spcBef>
            <a:spcAft>
              <a:spcPct val="15000"/>
            </a:spcAft>
            <a:buChar char="•"/>
          </a:pPr>
          <a:r>
            <a:rPr lang="en-US" sz="1500" b="1" kern="1200" dirty="0"/>
            <a:t>Protects patient data</a:t>
          </a:r>
          <a:r>
            <a:rPr lang="en-US" sz="1500" kern="1200" dirty="0"/>
            <a:t> from breaches and unauthorized access</a:t>
          </a:r>
          <a:endParaRPr lang="en-IN" sz="1500" kern="1200" dirty="0"/>
        </a:p>
      </dsp:txBody>
      <dsp:txXfrm>
        <a:off x="3655814" y="621143"/>
        <a:ext cx="3203971" cy="3541050"/>
      </dsp:txXfrm>
    </dsp:sp>
    <dsp:sp modelId="{CA0A0EE3-07C7-4FE3-B1FD-E44C17780E37}">
      <dsp:nvSpPr>
        <dsp:cNvPr id="0" name=""/>
        <dsp:cNvSpPr/>
      </dsp:nvSpPr>
      <dsp:spPr>
        <a:xfrm>
          <a:off x="7308342" y="189143"/>
          <a:ext cx="3203971" cy="432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b="1" kern="1200"/>
            <a:t>Clinical Decision Support and Alerts</a:t>
          </a:r>
          <a:endParaRPr lang="en-IN" sz="1500" kern="1200"/>
        </a:p>
      </dsp:txBody>
      <dsp:txXfrm>
        <a:off x="7308342" y="189143"/>
        <a:ext cx="3203971" cy="432000"/>
      </dsp:txXfrm>
    </dsp:sp>
    <dsp:sp modelId="{9E872DB8-7D34-42F1-8360-3B94C2B4ECFE}">
      <dsp:nvSpPr>
        <dsp:cNvPr id="0" name=""/>
        <dsp:cNvSpPr/>
      </dsp:nvSpPr>
      <dsp:spPr>
        <a:xfrm>
          <a:off x="7308342" y="621143"/>
          <a:ext cx="3203971" cy="354105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IN" sz="1500" b="1" kern="1200"/>
            <a:t>Guidelines </a:t>
          </a:r>
          <a:endParaRPr lang="en-IN" sz="1500" kern="1200"/>
        </a:p>
        <a:p>
          <a:pPr marL="228600" lvl="2" indent="-114300" algn="l" defTabSz="666750">
            <a:lnSpc>
              <a:spcPct val="90000"/>
            </a:lnSpc>
            <a:spcBef>
              <a:spcPct val="0"/>
            </a:spcBef>
            <a:spcAft>
              <a:spcPct val="15000"/>
            </a:spcAft>
            <a:buChar char="•"/>
          </a:pPr>
          <a:r>
            <a:rPr lang="en-IN" sz="1500" kern="1200"/>
            <a:t>NDHM and NABH promote integration of </a:t>
          </a:r>
          <a:r>
            <a:rPr lang="en-IN" sz="1500" b="1" kern="1200"/>
            <a:t>clinical decision support systems (CDSS)</a:t>
          </a:r>
          <a:r>
            <a:rPr lang="en-IN" sz="1500" kern="1200"/>
            <a:t>.</a:t>
          </a:r>
        </a:p>
        <a:p>
          <a:pPr marL="114300" lvl="1" indent="-114300" algn="l" defTabSz="666750">
            <a:lnSpc>
              <a:spcPct val="90000"/>
            </a:lnSpc>
            <a:spcBef>
              <a:spcPct val="0"/>
            </a:spcBef>
            <a:spcAft>
              <a:spcPct val="15000"/>
            </a:spcAft>
            <a:buChar char="•"/>
          </a:pPr>
          <a:r>
            <a:rPr lang="en-IN" sz="1500" b="1" kern="1200"/>
            <a:t>Implementation</a:t>
          </a:r>
          <a:endParaRPr lang="en-IN" sz="1500" kern="1200"/>
        </a:p>
        <a:p>
          <a:pPr marL="228600" lvl="2" indent="-114300" algn="l" defTabSz="666750">
            <a:lnSpc>
              <a:spcPct val="90000"/>
            </a:lnSpc>
            <a:spcBef>
              <a:spcPct val="0"/>
            </a:spcBef>
            <a:spcAft>
              <a:spcPct val="15000"/>
            </a:spcAft>
            <a:buChar char="•"/>
          </a:pPr>
          <a:r>
            <a:rPr lang="en-IN" sz="1500" kern="1200"/>
            <a:t>Implement </a:t>
          </a:r>
          <a:r>
            <a:rPr lang="en-IN" sz="1500" b="1" kern="1200"/>
            <a:t>drug interaction alerts</a:t>
          </a:r>
          <a:r>
            <a:rPr lang="en-IN" sz="1500" kern="1200"/>
            <a:t> and </a:t>
          </a:r>
          <a:r>
            <a:rPr lang="en-IN" sz="1500" b="1" kern="1200"/>
            <a:t>guideline-based recommendations</a:t>
          </a:r>
          <a:r>
            <a:rPr lang="en-IN" sz="1500" kern="1200"/>
            <a:t> within EHR.</a:t>
          </a:r>
        </a:p>
        <a:p>
          <a:pPr marL="114300" lvl="1" indent="-114300" algn="l" defTabSz="666750">
            <a:lnSpc>
              <a:spcPct val="90000"/>
            </a:lnSpc>
            <a:spcBef>
              <a:spcPct val="0"/>
            </a:spcBef>
            <a:spcAft>
              <a:spcPct val="15000"/>
            </a:spcAft>
            <a:buChar char="•"/>
          </a:pPr>
          <a:r>
            <a:rPr lang="en-IN" sz="1500" b="1" kern="1200" dirty="0">
              <a:solidFill>
                <a:srgbClr val="FF0000"/>
              </a:solidFill>
            </a:rPr>
            <a:t>Patient Safety Impact</a:t>
          </a:r>
          <a:endParaRPr lang="en-IN" sz="1500" kern="1200" dirty="0">
            <a:solidFill>
              <a:srgbClr val="FF0000"/>
            </a:solidFill>
          </a:endParaRPr>
        </a:p>
        <a:p>
          <a:pPr marL="228600" lvl="2" indent="-114300" algn="l" defTabSz="666750">
            <a:lnSpc>
              <a:spcPct val="90000"/>
            </a:lnSpc>
            <a:spcBef>
              <a:spcPct val="0"/>
            </a:spcBef>
            <a:spcAft>
              <a:spcPct val="15000"/>
            </a:spcAft>
            <a:buChar char="•"/>
          </a:pPr>
          <a:r>
            <a:rPr lang="en-IN" sz="1500" kern="1200"/>
            <a:t>Reduces </a:t>
          </a:r>
          <a:r>
            <a:rPr lang="en-IN" sz="1500" b="1" kern="1200"/>
            <a:t>medication errors</a:t>
          </a:r>
          <a:r>
            <a:rPr lang="en-IN" sz="1500" kern="1200"/>
            <a:t>, improves adherence to clinical guidelines.</a:t>
          </a:r>
        </a:p>
      </dsp:txBody>
      <dsp:txXfrm>
        <a:off x="7308342" y="621143"/>
        <a:ext cx="3203971" cy="3541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B0B2D-8E84-42B7-ABD5-56C7D0047BE5}">
      <dsp:nvSpPr>
        <dsp:cNvPr id="0" name=""/>
        <dsp:cNvSpPr/>
      </dsp:nvSpPr>
      <dsp:spPr>
        <a:xfrm>
          <a:off x="3286" y="232803"/>
          <a:ext cx="3203971" cy="61334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IN" sz="1700" b="1" kern="1200"/>
            <a:t>Training and Usability</a:t>
          </a:r>
          <a:endParaRPr lang="en-IN" sz="1700" kern="1200"/>
        </a:p>
      </dsp:txBody>
      <dsp:txXfrm>
        <a:off x="3286" y="232803"/>
        <a:ext cx="3203971" cy="613348"/>
      </dsp:txXfrm>
    </dsp:sp>
    <dsp:sp modelId="{E783B194-7359-4561-8C94-2C901E95BEF1}">
      <dsp:nvSpPr>
        <dsp:cNvPr id="0" name=""/>
        <dsp:cNvSpPr/>
      </dsp:nvSpPr>
      <dsp:spPr>
        <a:xfrm>
          <a:off x="3286" y="846151"/>
          <a:ext cx="3203971" cy="327238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IN" sz="1700" b="1" kern="1200" dirty="0"/>
            <a:t>Guidelines</a:t>
          </a:r>
          <a:endParaRPr lang="en-IN" sz="1700" kern="1200" dirty="0"/>
        </a:p>
        <a:p>
          <a:pPr marL="342900" lvl="2" indent="-171450" algn="l" defTabSz="755650">
            <a:lnSpc>
              <a:spcPct val="90000"/>
            </a:lnSpc>
            <a:spcBef>
              <a:spcPct val="0"/>
            </a:spcBef>
            <a:spcAft>
              <a:spcPct val="15000"/>
            </a:spcAft>
            <a:buChar char="•"/>
          </a:pPr>
          <a:r>
            <a:rPr lang="en-IN" sz="1700" kern="1200"/>
            <a:t>NDHM and NABH emphasize </a:t>
          </a:r>
          <a:r>
            <a:rPr lang="en-IN" sz="1700" b="1" kern="1200"/>
            <a:t>continuous training</a:t>
          </a:r>
          <a:r>
            <a:rPr lang="en-IN" sz="1700" kern="1200"/>
            <a:t> on EHR systems.</a:t>
          </a:r>
        </a:p>
        <a:p>
          <a:pPr marL="171450" lvl="1" indent="-171450" algn="l" defTabSz="755650">
            <a:lnSpc>
              <a:spcPct val="90000"/>
            </a:lnSpc>
            <a:spcBef>
              <a:spcPct val="0"/>
            </a:spcBef>
            <a:spcAft>
              <a:spcPct val="15000"/>
            </a:spcAft>
            <a:buChar char="•"/>
          </a:pPr>
          <a:r>
            <a:rPr lang="en-IN" sz="1700" b="1" kern="1200"/>
            <a:t>Implementation</a:t>
          </a:r>
          <a:endParaRPr lang="en-IN" sz="1700" kern="1200"/>
        </a:p>
        <a:p>
          <a:pPr marL="342900" lvl="2" indent="-171450" algn="l" defTabSz="755650">
            <a:lnSpc>
              <a:spcPct val="90000"/>
            </a:lnSpc>
            <a:spcBef>
              <a:spcPct val="0"/>
            </a:spcBef>
            <a:spcAft>
              <a:spcPct val="15000"/>
            </a:spcAft>
            <a:buChar char="•"/>
          </a:pPr>
          <a:r>
            <a:rPr lang="en-IN" sz="1700" kern="1200" dirty="0"/>
            <a:t>Conduct </a:t>
          </a:r>
          <a:r>
            <a:rPr lang="en-IN" sz="1700" b="1" kern="1200" dirty="0"/>
            <a:t>regular training</a:t>
          </a:r>
          <a:r>
            <a:rPr lang="en-IN" sz="1700" kern="1200" dirty="0"/>
            <a:t> and ensure </a:t>
          </a:r>
          <a:r>
            <a:rPr lang="en-IN" sz="1700" b="1" kern="1200" dirty="0"/>
            <a:t>user-friendly interfaces</a:t>
          </a:r>
          <a:r>
            <a:rPr lang="en-IN" sz="1700" kern="1200" dirty="0"/>
            <a:t> for EHR systems.</a:t>
          </a:r>
        </a:p>
        <a:p>
          <a:pPr marL="171450" lvl="1" indent="-171450" algn="l" defTabSz="755650">
            <a:lnSpc>
              <a:spcPct val="90000"/>
            </a:lnSpc>
            <a:spcBef>
              <a:spcPct val="0"/>
            </a:spcBef>
            <a:spcAft>
              <a:spcPct val="15000"/>
            </a:spcAft>
            <a:buChar char="•"/>
          </a:pPr>
          <a:r>
            <a:rPr lang="en-IN" sz="1700" b="1" kern="1200" dirty="0">
              <a:solidFill>
                <a:srgbClr val="FF0000"/>
              </a:solidFill>
            </a:rPr>
            <a:t>Patient Safety Impact</a:t>
          </a:r>
          <a:endParaRPr lang="en-IN" sz="1700" kern="1200" dirty="0">
            <a:solidFill>
              <a:srgbClr val="FF0000"/>
            </a:solidFill>
          </a:endParaRPr>
        </a:p>
        <a:p>
          <a:pPr marL="342900" lvl="2" indent="-171450" algn="l" defTabSz="755650">
            <a:lnSpc>
              <a:spcPct val="90000"/>
            </a:lnSpc>
            <a:spcBef>
              <a:spcPct val="0"/>
            </a:spcBef>
            <a:spcAft>
              <a:spcPct val="15000"/>
            </a:spcAft>
            <a:buChar char="•"/>
          </a:pPr>
          <a:r>
            <a:rPr lang="en-IN" sz="1700" kern="1200"/>
            <a:t>Reduces </a:t>
          </a:r>
          <a:r>
            <a:rPr lang="en-IN" sz="1700" b="1" kern="1200"/>
            <a:t>user errors</a:t>
          </a:r>
          <a:r>
            <a:rPr lang="en-IN" sz="1700" kern="1200"/>
            <a:t> and ensures </a:t>
          </a:r>
          <a:r>
            <a:rPr lang="en-IN" sz="1700" b="1" kern="1200"/>
            <a:t>effective system use</a:t>
          </a:r>
          <a:r>
            <a:rPr lang="en-IN" sz="1700" kern="1200"/>
            <a:t>.</a:t>
          </a:r>
        </a:p>
      </dsp:txBody>
      <dsp:txXfrm>
        <a:off x="3286" y="846151"/>
        <a:ext cx="3203971" cy="3272383"/>
      </dsp:txXfrm>
    </dsp:sp>
    <dsp:sp modelId="{72996D25-196D-43E6-9B93-5BE2548986C7}">
      <dsp:nvSpPr>
        <dsp:cNvPr id="0" name=""/>
        <dsp:cNvSpPr/>
      </dsp:nvSpPr>
      <dsp:spPr>
        <a:xfrm>
          <a:off x="3655814" y="232803"/>
          <a:ext cx="3203971" cy="613348"/>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Patient Engagement and Access</a:t>
          </a:r>
          <a:endParaRPr lang="en-IN" sz="1700" kern="1200"/>
        </a:p>
      </dsp:txBody>
      <dsp:txXfrm>
        <a:off x="3655814" y="232803"/>
        <a:ext cx="3203971" cy="613348"/>
      </dsp:txXfrm>
    </dsp:sp>
    <dsp:sp modelId="{AB6CE2C5-0242-4A6F-8682-5F6EE899DE39}">
      <dsp:nvSpPr>
        <dsp:cNvPr id="0" name=""/>
        <dsp:cNvSpPr/>
      </dsp:nvSpPr>
      <dsp:spPr>
        <a:xfrm>
          <a:off x="3655814" y="846151"/>
          <a:ext cx="3203971" cy="3272383"/>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a:t>Guidelines</a:t>
          </a:r>
          <a:endParaRPr lang="en-IN" sz="1700" kern="1200"/>
        </a:p>
        <a:p>
          <a:pPr marL="342900" lvl="2" indent="-171450" algn="l" defTabSz="755650">
            <a:lnSpc>
              <a:spcPct val="90000"/>
            </a:lnSpc>
            <a:spcBef>
              <a:spcPct val="0"/>
            </a:spcBef>
            <a:spcAft>
              <a:spcPct val="15000"/>
            </a:spcAft>
            <a:buChar char="•"/>
          </a:pPr>
          <a:r>
            <a:rPr lang="en-US" sz="1700" kern="1200"/>
            <a:t>NDHM promotes </a:t>
          </a:r>
          <a:r>
            <a:rPr lang="en-US" sz="1700" b="1" kern="1200"/>
            <a:t>Personal Health Records (PHR)</a:t>
          </a:r>
          <a:r>
            <a:rPr lang="en-US" sz="1700" kern="1200"/>
            <a:t> and patient access to health data.</a:t>
          </a:r>
          <a:endParaRPr lang="en-IN" sz="1700" kern="1200"/>
        </a:p>
        <a:p>
          <a:pPr marL="171450" lvl="1" indent="-171450" algn="l" defTabSz="755650">
            <a:lnSpc>
              <a:spcPct val="90000"/>
            </a:lnSpc>
            <a:spcBef>
              <a:spcPct val="0"/>
            </a:spcBef>
            <a:spcAft>
              <a:spcPct val="15000"/>
            </a:spcAft>
            <a:buChar char="•"/>
          </a:pPr>
          <a:r>
            <a:rPr lang="en-US" sz="1700" b="1" kern="1200"/>
            <a:t>Implementation</a:t>
          </a:r>
          <a:endParaRPr lang="en-IN" sz="1700" kern="1200"/>
        </a:p>
        <a:p>
          <a:pPr marL="342900" lvl="2" indent="-171450" algn="l" defTabSz="755650">
            <a:lnSpc>
              <a:spcPct val="90000"/>
            </a:lnSpc>
            <a:spcBef>
              <a:spcPct val="0"/>
            </a:spcBef>
            <a:spcAft>
              <a:spcPct val="15000"/>
            </a:spcAft>
            <a:buChar char="•"/>
          </a:pPr>
          <a:r>
            <a:rPr lang="en-US" sz="1700" kern="1200"/>
            <a:t>Provide </a:t>
          </a:r>
          <a:r>
            <a:rPr lang="en-US" sz="1700" b="1" kern="1200"/>
            <a:t>secure access</a:t>
          </a:r>
          <a:r>
            <a:rPr lang="en-US" sz="1700" kern="1200"/>
            <a:t> for patients to view and update their health records.</a:t>
          </a:r>
          <a:endParaRPr lang="en-IN" sz="1700" kern="1200"/>
        </a:p>
        <a:p>
          <a:pPr marL="171450" lvl="1" indent="-171450" algn="l" defTabSz="755650">
            <a:lnSpc>
              <a:spcPct val="90000"/>
            </a:lnSpc>
            <a:spcBef>
              <a:spcPct val="0"/>
            </a:spcBef>
            <a:spcAft>
              <a:spcPct val="15000"/>
            </a:spcAft>
            <a:buChar char="•"/>
          </a:pPr>
          <a:r>
            <a:rPr lang="en-US" sz="1700" b="1" kern="1200" dirty="0">
              <a:solidFill>
                <a:srgbClr val="FF0000"/>
              </a:solidFill>
            </a:rPr>
            <a:t>Patient Safety Impact</a:t>
          </a:r>
          <a:endParaRPr lang="en-IN" sz="1700" kern="1200" dirty="0">
            <a:solidFill>
              <a:srgbClr val="FF0000"/>
            </a:solidFill>
          </a:endParaRPr>
        </a:p>
        <a:p>
          <a:pPr marL="342900" lvl="2" indent="-171450" algn="l" defTabSz="755650">
            <a:lnSpc>
              <a:spcPct val="90000"/>
            </a:lnSpc>
            <a:spcBef>
              <a:spcPct val="0"/>
            </a:spcBef>
            <a:spcAft>
              <a:spcPct val="15000"/>
            </a:spcAft>
            <a:buChar char="•"/>
          </a:pPr>
          <a:r>
            <a:rPr lang="en-US" sz="1700" kern="1200" dirty="0"/>
            <a:t>Enhances </a:t>
          </a:r>
          <a:r>
            <a:rPr lang="en-US" sz="1700" b="1" kern="1200" dirty="0"/>
            <a:t>patient engagement</a:t>
          </a:r>
          <a:r>
            <a:rPr lang="en-US" sz="1700" kern="1200" dirty="0"/>
            <a:t> and prevents </a:t>
          </a:r>
          <a:r>
            <a:rPr lang="en-US" sz="1700" b="1" kern="1200" dirty="0"/>
            <a:t>errors</a:t>
          </a:r>
          <a:r>
            <a:rPr lang="en-US" sz="1700" kern="1200" dirty="0"/>
            <a:t> due to inaccurate data.</a:t>
          </a:r>
          <a:endParaRPr lang="en-IN" sz="1700" kern="1200" dirty="0"/>
        </a:p>
      </dsp:txBody>
      <dsp:txXfrm>
        <a:off x="3655814" y="846151"/>
        <a:ext cx="3203971" cy="3272383"/>
      </dsp:txXfrm>
    </dsp:sp>
    <dsp:sp modelId="{03976586-0521-4A67-BCA1-A63149F88408}">
      <dsp:nvSpPr>
        <dsp:cNvPr id="0" name=""/>
        <dsp:cNvSpPr/>
      </dsp:nvSpPr>
      <dsp:spPr>
        <a:xfrm>
          <a:off x="7308342" y="232803"/>
          <a:ext cx="3203971" cy="613348"/>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Incident Reporting and Continuous Improvement</a:t>
          </a:r>
          <a:endParaRPr lang="en-IN" sz="1700" kern="1200"/>
        </a:p>
      </dsp:txBody>
      <dsp:txXfrm>
        <a:off x="7308342" y="232803"/>
        <a:ext cx="3203971" cy="613348"/>
      </dsp:txXfrm>
    </dsp:sp>
    <dsp:sp modelId="{192F7C89-FF81-4D8B-AD21-C5569D8809AD}">
      <dsp:nvSpPr>
        <dsp:cNvPr id="0" name=""/>
        <dsp:cNvSpPr/>
      </dsp:nvSpPr>
      <dsp:spPr>
        <a:xfrm>
          <a:off x="7308342" y="846151"/>
          <a:ext cx="3203971" cy="3272383"/>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a:t>Guidelines</a:t>
          </a:r>
          <a:endParaRPr lang="en-IN" sz="1700" kern="1200"/>
        </a:p>
        <a:p>
          <a:pPr marL="342900" lvl="2" indent="-171450" algn="l" defTabSz="755650">
            <a:lnSpc>
              <a:spcPct val="90000"/>
            </a:lnSpc>
            <a:spcBef>
              <a:spcPct val="0"/>
            </a:spcBef>
            <a:spcAft>
              <a:spcPct val="15000"/>
            </a:spcAft>
            <a:buChar char="•"/>
          </a:pPr>
          <a:r>
            <a:rPr lang="en-US" sz="1700" kern="1200" dirty="0"/>
            <a:t>Accreditation bodies mandates </a:t>
          </a:r>
          <a:r>
            <a:rPr lang="en-US" sz="1700" b="1" kern="1200" dirty="0"/>
            <a:t>incident reporting</a:t>
          </a:r>
          <a:r>
            <a:rPr lang="en-US" sz="1700" kern="1200" dirty="0"/>
            <a:t> systems for patient safety.</a:t>
          </a:r>
          <a:endParaRPr lang="en-IN" sz="1700" kern="1200" dirty="0"/>
        </a:p>
        <a:p>
          <a:pPr marL="171450" lvl="1" indent="-171450" algn="l" defTabSz="755650">
            <a:lnSpc>
              <a:spcPct val="90000"/>
            </a:lnSpc>
            <a:spcBef>
              <a:spcPct val="0"/>
            </a:spcBef>
            <a:spcAft>
              <a:spcPct val="15000"/>
            </a:spcAft>
            <a:buChar char="•"/>
          </a:pPr>
          <a:r>
            <a:rPr lang="en-US" sz="1700" b="1" kern="1200"/>
            <a:t>Implementation</a:t>
          </a:r>
          <a:endParaRPr lang="en-IN" sz="1700" kern="1200"/>
        </a:p>
        <a:p>
          <a:pPr marL="342900" lvl="2" indent="-171450" algn="l" defTabSz="755650">
            <a:lnSpc>
              <a:spcPct val="90000"/>
            </a:lnSpc>
            <a:spcBef>
              <a:spcPct val="0"/>
            </a:spcBef>
            <a:spcAft>
              <a:spcPct val="15000"/>
            </a:spcAft>
            <a:buChar char="•"/>
          </a:pPr>
          <a:r>
            <a:rPr lang="en-US" sz="1700" kern="1200"/>
            <a:t>Integrate </a:t>
          </a:r>
          <a:r>
            <a:rPr lang="en-US" sz="1700" b="1" kern="1200"/>
            <a:t>incident reporting</a:t>
          </a:r>
          <a:r>
            <a:rPr lang="en-US" sz="1700" kern="1200"/>
            <a:t> features within EHR for </a:t>
          </a:r>
          <a:r>
            <a:rPr lang="en-US" sz="1700" b="1" kern="1200"/>
            <a:t>real-time safety tracking</a:t>
          </a:r>
          <a:r>
            <a:rPr lang="en-US" sz="1700" kern="1200"/>
            <a:t>.</a:t>
          </a:r>
          <a:endParaRPr lang="en-IN" sz="1700" kern="1200"/>
        </a:p>
        <a:p>
          <a:pPr marL="171450" lvl="1" indent="-171450" algn="l" defTabSz="755650">
            <a:lnSpc>
              <a:spcPct val="90000"/>
            </a:lnSpc>
            <a:spcBef>
              <a:spcPct val="0"/>
            </a:spcBef>
            <a:spcAft>
              <a:spcPct val="15000"/>
            </a:spcAft>
            <a:buChar char="•"/>
          </a:pPr>
          <a:r>
            <a:rPr lang="en-US" sz="1700" b="1" kern="1200" dirty="0">
              <a:solidFill>
                <a:srgbClr val="FF0000"/>
              </a:solidFill>
            </a:rPr>
            <a:t>Patient Safety Impact</a:t>
          </a:r>
          <a:endParaRPr lang="en-IN" sz="1700" kern="1200" dirty="0">
            <a:solidFill>
              <a:srgbClr val="FF0000"/>
            </a:solidFill>
          </a:endParaRPr>
        </a:p>
        <a:p>
          <a:pPr marL="342900" lvl="2" indent="-171450" algn="l" defTabSz="755650">
            <a:lnSpc>
              <a:spcPct val="90000"/>
            </a:lnSpc>
            <a:spcBef>
              <a:spcPct val="0"/>
            </a:spcBef>
            <a:spcAft>
              <a:spcPct val="15000"/>
            </a:spcAft>
            <a:buChar char="•"/>
          </a:pPr>
          <a:r>
            <a:rPr lang="en-US" sz="1700" kern="1200"/>
            <a:t>Identifies and resolves </a:t>
          </a:r>
          <a:r>
            <a:rPr lang="en-US" sz="1700" b="1" kern="1200"/>
            <a:t>system vulnerabilities</a:t>
          </a:r>
          <a:r>
            <a:rPr lang="en-US" sz="1700" kern="1200"/>
            <a:t> promptly, improving patient safety.</a:t>
          </a:r>
          <a:endParaRPr lang="en-IN" sz="1700" kern="1200"/>
        </a:p>
      </dsp:txBody>
      <dsp:txXfrm>
        <a:off x="7308342" y="846151"/>
        <a:ext cx="3203971" cy="32723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4C2A9-B8F9-4D07-B9B1-8717BBF020E5}">
      <dsp:nvSpPr>
        <dsp:cNvPr id="0" name=""/>
        <dsp:cNvSpPr/>
      </dsp:nvSpPr>
      <dsp:spPr>
        <a:xfrm>
          <a:off x="9533466" y="1964260"/>
          <a:ext cx="1752239" cy="175190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A0505A-F861-4D2A-94F5-FEF6A6995272}">
      <dsp:nvSpPr>
        <dsp:cNvPr id="0" name=""/>
        <dsp:cNvSpPr/>
      </dsp:nvSpPr>
      <dsp:spPr>
        <a:xfrm>
          <a:off x="9592467" y="2022667"/>
          <a:ext cx="1635349" cy="1635092"/>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Enhancing Patient Engagement</a:t>
          </a:r>
          <a:endParaRPr lang="en-IN" sz="1200" kern="1200" dirty="0"/>
        </a:p>
      </dsp:txBody>
      <dsp:txXfrm>
        <a:off x="9826248" y="2256296"/>
        <a:ext cx="1167788" cy="1167835"/>
      </dsp:txXfrm>
    </dsp:sp>
    <dsp:sp modelId="{91F0B55E-E09B-4056-B051-111C3700D902}">
      <dsp:nvSpPr>
        <dsp:cNvPr id="0" name=""/>
        <dsp:cNvSpPr/>
      </dsp:nvSpPr>
      <dsp:spPr>
        <a:xfrm>
          <a:off x="9592467" y="3748444"/>
          <a:ext cx="1635349" cy="96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1" kern="1200" dirty="0"/>
            <a:t>Active Use of Patient Portals</a:t>
          </a:r>
          <a:r>
            <a:rPr lang="en-US" sz="1050" kern="1200" dirty="0"/>
            <a:t>: Encourage patients to access their health data and provide feedback to identify potential </a:t>
          </a:r>
          <a:r>
            <a:rPr lang="en-US" sz="1050" b="1" kern="1200" dirty="0"/>
            <a:t>errors or discrepancies</a:t>
          </a:r>
          <a:r>
            <a:rPr lang="en-US" sz="1050" kern="1200" dirty="0"/>
            <a:t>.</a:t>
          </a:r>
          <a:endParaRPr lang="en-IN" sz="1050" kern="1200" dirty="0"/>
        </a:p>
        <a:p>
          <a:pPr marL="57150" lvl="1" indent="-57150" algn="l" defTabSz="466725">
            <a:lnSpc>
              <a:spcPct val="90000"/>
            </a:lnSpc>
            <a:spcBef>
              <a:spcPct val="0"/>
            </a:spcBef>
            <a:spcAft>
              <a:spcPct val="15000"/>
            </a:spcAft>
            <a:buChar char="•"/>
          </a:pPr>
          <a:r>
            <a:rPr lang="en-US" sz="1050" b="1" kern="1200" dirty="0"/>
            <a:t>Patient-Reported Inaccuracies</a:t>
          </a:r>
          <a:r>
            <a:rPr lang="en-US" sz="1050" kern="1200" dirty="0"/>
            <a:t>: Involve patients in their care to </a:t>
          </a:r>
          <a:r>
            <a:rPr lang="en-US" sz="1050" b="1" kern="1200" dirty="0"/>
            <a:t>enhance data accuracy</a:t>
          </a:r>
          <a:r>
            <a:rPr lang="en-US" sz="1050" kern="1200" dirty="0"/>
            <a:t> and ensure that the </a:t>
          </a:r>
          <a:r>
            <a:rPr lang="en-US" sz="1050" b="1" kern="1200" dirty="0"/>
            <a:t>EHR reflects true health information</a:t>
          </a:r>
          <a:r>
            <a:rPr lang="en-US" sz="1050" kern="1200" dirty="0"/>
            <a:t>.</a:t>
          </a:r>
          <a:endParaRPr lang="en-IN" sz="1050" kern="1200" dirty="0"/>
        </a:p>
      </dsp:txBody>
      <dsp:txXfrm>
        <a:off x="9592467" y="3748444"/>
        <a:ext cx="1635349" cy="960336"/>
      </dsp:txXfrm>
    </dsp:sp>
    <dsp:sp modelId="{3CA4EBE2-08B0-4CE1-AC00-6EB14D9BF708}">
      <dsp:nvSpPr>
        <dsp:cNvPr id="0" name=""/>
        <dsp:cNvSpPr/>
      </dsp:nvSpPr>
      <dsp:spPr>
        <a:xfrm rot="2700000">
          <a:off x="7723461" y="1964063"/>
          <a:ext cx="1751992" cy="1751992"/>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7EBF9F-6099-4DD4-8FEE-0C62E90F361B}">
      <dsp:nvSpPr>
        <dsp:cNvPr id="0" name=""/>
        <dsp:cNvSpPr/>
      </dsp:nvSpPr>
      <dsp:spPr>
        <a:xfrm>
          <a:off x="7782339" y="2022667"/>
          <a:ext cx="1635349" cy="1635092"/>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Improving Interoperability Standards</a:t>
          </a:r>
          <a:endParaRPr lang="en-IN" sz="1200" kern="1200" dirty="0"/>
        </a:p>
      </dsp:txBody>
      <dsp:txXfrm>
        <a:off x="8016120" y="2256296"/>
        <a:ext cx="1167788" cy="1167835"/>
      </dsp:txXfrm>
    </dsp:sp>
    <dsp:sp modelId="{F1B08E5D-7961-4484-A7DE-B88F461257DB}">
      <dsp:nvSpPr>
        <dsp:cNvPr id="0" name=""/>
        <dsp:cNvSpPr/>
      </dsp:nvSpPr>
      <dsp:spPr>
        <a:xfrm>
          <a:off x="7782339" y="3748444"/>
          <a:ext cx="1635349" cy="96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1" kern="1200" dirty="0"/>
            <a:t>Enhanced Information Sharing</a:t>
          </a:r>
          <a:r>
            <a:rPr lang="en-US" sz="1050" kern="1200" dirty="0"/>
            <a:t>: Strengthen collaboration between </a:t>
          </a:r>
          <a:r>
            <a:rPr lang="en-US" sz="1050" b="1" kern="1200" dirty="0"/>
            <a:t>EHR vendors</a:t>
          </a:r>
          <a:r>
            <a:rPr lang="en-US" sz="1050" kern="1200" dirty="0"/>
            <a:t> to improve </a:t>
          </a:r>
          <a:r>
            <a:rPr lang="en-US" sz="1050" b="1" kern="1200" dirty="0"/>
            <a:t>data exchange</a:t>
          </a:r>
          <a:r>
            <a:rPr lang="en-US" sz="1050" kern="1200" dirty="0"/>
            <a:t> and </a:t>
          </a:r>
          <a:r>
            <a:rPr lang="en-US" sz="1050" b="1" kern="1200" dirty="0"/>
            <a:t>interoperability</a:t>
          </a:r>
          <a:r>
            <a:rPr lang="en-US" sz="1050" kern="1200" dirty="0"/>
            <a:t> between healthcare systems.</a:t>
          </a:r>
          <a:endParaRPr lang="en-IN" sz="1050" kern="1200" dirty="0"/>
        </a:p>
        <a:p>
          <a:pPr marL="57150" lvl="1" indent="-57150" algn="l" defTabSz="466725">
            <a:lnSpc>
              <a:spcPct val="90000"/>
            </a:lnSpc>
            <a:spcBef>
              <a:spcPct val="0"/>
            </a:spcBef>
            <a:spcAft>
              <a:spcPct val="15000"/>
            </a:spcAft>
            <a:buChar char="•"/>
          </a:pPr>
          <a:r>
            <a:rPr lang="en-US" sz="1050" b="1" kern="1200" dirty="0"/>
            <a:t>Impact on Patient Care</a:t>
          </a:r>
          <a:r>
            <a:rPr lang="en-US" sz="1050" kern="1200" dirty="0"/>
            <a:t>: Seamless sharing of patient data ensures </a:t>
          </a:r>
          <a:r>
            <a:rPr lang="en-US" sz="1050" b="1" kern="1200" dirty="0"/>
            <a:t>coordinated care</a:t>
          </a:r>
          <a:r>
            <a:rPr lang="en-US" sz="1050" kern="1200" dirty="0"/>
            <a:t> and </a:t>
          </a:r>
          <a:r>
            <a:rPr lang="en-US" sz="1050" b="1" kern="1200" dirty="0"/>
            <a:t>better clinical outcomes</a:t>
          </a:r>
          <a:r>
            <a:rPr lang="en-US" sz="1050" kern="1200" dirty="0"/>
            <a:t>.</a:t>
          </a:r>
          <a:endParaRPr lang="en-IN" sz="1050" kern="1200" dirty="0"/>
        </a:p>
      </dsp:txBody>
      <dsp:txXfrm>
        <a:off x="7782339" y="3748444"/>
        <a:ext cx="1635349" cy="960336"/>
      </dsp:txXfrm>
    </dsp:sp>
    <dsp:sp modelId="{03B63D16-0202-45F2-89B7-F2EFC3186D9E}">
      <dsp:nvSpPr>
        <dsp:cNvPr id="0" name=""/>
        <dsp:cNvSpPr/>
      </dsp:nvSpPr>
      <dsp:spPr>
        <a:xfrm rot="2700000">
          <a:off x="5913333" y="1964063"/>
          <a:ext cx="1751992" cy="1751992"/>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06626E-43D1-4F80-A0BC-742704F86DB3}">
      <dsp:nvSpPr>
        <dsp:cNvPr id="0" name=""/>
        <dsp:cNvSpPr/>
      </dsp:nvSpPr>
      <dsp:spPr>
        <a:xfrm>
          <a:off x="5972212" y="2022667"/>
          <a:ext cx="1635349" cy="1635092"/>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Downtime Protocols</a:t>
          </a:r>
          <a:endParaRPr lang="en-IN" sz="1200" kern="1200" dirty="0"/>
        </a:p>
      </dsp:txBody>
      <dsp:txXfrm>
        <a:off x="6205992" y="2256296"/>
        <a:ext cx="1167788" cy="1167835"/>
      </dsp:txXfrm>
    </dsp:sp>
    <dsp:sp modelId="{0D6F9670-8124-42B0-856C-693EBC2DD5BF}">
      <dsp:nvSpPr>
        <dsp:cNvPr id="0" name=""/>
        <dsp:cNvSpPr/>
      </dsp:nvSpPr>
      <dsp:spPr>
        <a:xfrm>
          <a:off x="5972212" y="3748444"/>
          <a:ext cx="1635349" cy="96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1" kern="1200" dirty="0"/>
            <a:t>Importance of Backup Systems</a:t>
          </a:r>
          <a:r>
            <a:rPr lang="en-US" sz="1050" kern="1200" dirty="0"/>
            <a:t>: Ensure that </a:t>
          </a:r>
          <a:r>
            <a:rPr lang="en-US" sz="1050" b="1" kern="1200" dirty="0"/>
            <a:t>downtime protocols</a:t>
          </a:r>
          <a:r>
            <a:rPr lang="en-US" sz="1050" kern="1200" dirty="0"/>
            <a:t> and </a:t>
          </a:r>
          <a:r>
            <a:rPr lang="en-US" sz="1050" b="1" kern="1200" dirty="0"/>
            <a:t>backup systems</a:t>
          </a:r>
          <a:r>
            <a:rPr lang="en-US" sz="1050" kern="1200" dirty="0"/>
            <a:t> are in place to continue care without disruptions.</a:t>
          </a:r>
          <a:endParaRPr lang="en-IN" sz="1050" kern="1200" dirty="0"/>
        </a:p>
        <a:p>
          <a:pPr marL="57150" lvl="1" indent="-57150" algn="l" defTabSz="466725">
            <a:lnSpc>
              <a:spcPct val="90000"/>
            </a:lnSpc>
            <a:spcBef>
              <a:spcPct val="0"/>
            </a:spcBef>
            <a:spcAft>
              <a:spcPct val="15000"/>
            </a:spcAft>
            <a:buChar char="•"/>
          </a:pPr>
          <a:r>
            <a:rPr lang="en-US" sz="1050" b="1" kern="1200" dirty="0"/>
            <a:t>Ensuring Continuity</a:t>
          </a:r>
          <a:r>
            <a:rPr lang="en-US" sz="1050" kern="1200" dirty="0"/>
            <a:t>: Downtime procedures ensure </a:t>
          </a:r>
          <a:r>
            <a:rPr lang="en-US" sz="1050" b="1" kern="1200" dirty="0"/>
            <a:t>uninterrupted patient care</a:t>
          </a:r>
          <a:r>
            <a:rPr lang="en-US" sz="1050" kern="1200" dirty="0"/>
            <a:t>, even in cases of system failure.</a:t>
          </a:r>
          <a:endParaRPr lang="en-IN" sz="1050" kern="1200" dirty="0"/>
        </a:p>
      </dsp:txBody>
      <dsp:txXfrm>
        <a:off x="5972212" y="3748444"/>
        <a:ext cx="1635349" cy="960336"/>
      </dsp:txXfrm>
    </dsp:sp>
    <dsp:sp modelId="{9F0A3DE4-8C97-4DBB-845F-001306A84643}">
      <dsp:nvSpPr>
        <dsp:cNvPr id="0" name=""/>
        <dsp:cNvSpPr/>
      </dsp:nvSpPr>
      <dsp:spPr>
        <a:xfrm rot="2700000">
          <a:off x="4103205" y="1964063"/>
          <a:ext cx="1751992" cy="1751992"/>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BB6D88-3566-4C9C-B211-4BA752F54EA8}">
      <dsp:nvSpPr>
        <dsp:cNvPr id="0" name=""/>
        <dsp:cNvSpPr/>
      </dsp:nvSpPr>
      <dsp:spPr>
        <a:xfrm>
          <a:off x="4162084" y="2022667"/>
          <a:ext cx="1635349" cy="1635092"/>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Data Validation and Quality Checks</a:t>
          </a:r>
          <a:endParaRPr lang="en-IN" sz="1200" kern="1200" dirty="0"/>
        </a:p>
      </dsp:txBody>
      <dsp:txXfrm>
        <a:off x="4394751" y="2256296"/>
        <a:ext cx="1167788" cy="1167835"/>
      </dsp:txXfrm>
    </dsp:sp>
    <dsp:sp modelId="{1C5B1C8D-5498-415C-9C24-CE98E1EC314D}">
      <dsp:nvSpPr>
        <dsp:cNvPr id="0" name=""/>
        <dsp:cNvSpPr/>
      </dsp:nvSpPr>
      <dsp:spPr>
        <a:xfrm>
          <a:off x="4162084" y="3748444"/>
          <a:ext cx="1635349" cy="96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1" kern="1200" dirty="0"/>
            <a:t>Regular Data Quality Checks</a:t>
          </a:r>
          <a:r>
            <a:rPr lang="en-US" sz="1050" kern="1200" dirty="0"/>
            <a:t>: Implementing validation protocols to </a:t>
          </a:r>
          <a:r>
            <a:rPr lang="en-US" sz="1050" b="1" kern="1200" dirty="0"/>
            <a:t>ensure accurate, complete, and up-to-date data</a:t>
          </a:r>
          <a:r>
            <a:rPr lang="en-US" sz="1050" kern="1200" dirty="0"/>
            <a:t>.</a:t>
          </a:r>
          <a:endParaRPr lang="en-IN" sz="1050" kern="1200" dirty="0"/>
        </a:p>
        <a:p>
          <a:pPr marL="57150" lvl="1" indent="-57150" algn="l" defTabSz="466725">
            <a:lnSpc>
              <a:spcPct val="90000"/>
            </a:lnSpc>
            <a:spcBef>
              <a:spcPct val="0"/>
            </a:spcBef>
            <a:spcAft>
              <a:spcPct val="15000"/>
            </a:spcAft>
            <a:buChar char="•"/>
          </a:pPr>
          <a:r>
            <a:rPr lang="en-US" sz="1050" b="1" kern="1200" dirty="0"/>
            <a:t>Reducing Errors</a:t>
          </a:r>
          <a:r>
            <a:rPr lang="en-US" sz="1050" kern="1200" dirty="0"/>
            <a:t>: Prevents entry of </a:t>
          </a:r>
          <a:r>
            <a:rPr lang="en-US" sz="1050" b="1" kern="1200" dirty="0"/>
            <a:t>incorrect data</a:t>
          </a:r>
          <a:r>
            <a:rPr lang="en-US" sz="1050" kern="1200" dirty="0"/>
            <a:t> or </a:t>
          </a:r>
          <a:r>
            <a:rPr lang="en-US" sz="1050" b="1" kern="1200" dirty="0"/>
            <a:t>duplicate records</a:t>
          </a:r>
          <a:r>
            <a:rPr lang="en-US" sz="1050" kern="1200" dirty="0"/>
            <a:t>, ensuring better clinical decision-making.</a:t>
          </a:r>
          <a:endParaRPr lang="en-IN" sz="1050" kern="1200" dirty="0"/>
        </a:p>
      </dsp:txBody>
      <dsp:txXfrm>
        <a:off x="4162084" y="3748444"/>
        <a:ext cx="1635349" cy="960336"/>
      </dsp:txXfrm>
    </dsp:sp>
    <dsp:sp modelId="{91092015-7F91-47F0-A1EE-433C151CF48C}">
      <dsp:nvSpPr>
        <dsp:cNvPr id="0" name=""/>
        <dsp:cNvSpPr/>
      </dsp:nvSpPr>
      <dsp:spPr>
        <a:xfrm rot="2700000">
          <a:off x="2293077" y="1964063"/>
          <a:ext cx="1751992" cy="1751992"/>
        </a:xfrm>
        <a:prstGeom prst="teardrop">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C754ED4-5B5B-419A-95A9-00ACCAD4B3E8}">
      <dsp:nvSpPr>
        <dsp:cNvPr id="0" name=""/>
        <dsp:cNvSpPr/>
      </dsp:nvSpPr>
      <dsp:spPr>
        <a:xfrm>
          <a:off x="2351956" y="2022667"/>
          <a:ext cx="1635349" cy="1635092"/>
        </a:xfrm>
        <a:prstGeom prst="ellipse">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Customization of Alerts</a:t>
          </a:r>
          <a:endParaRPr lang="en-IN" sz="1200" kern="1200" dirty="0"/>
        </a:p>
      </dsp:txBody>
      <dsp:txXfrm>
        <a:off x="2584623" y="2256296"/>
        <a:ext cx="1167788" cy="1167835"/>
      </dsp:txXfrm>
    </dsp:sp>
    <dsp:sp modelId="{B7619940-235E-47F5-A9EC-C9F19D4B0C78}">
      <dsp:nvSpPr>
        <dsp:cNvPr id="0" name=""/>
        <dsp:cNvSpPr/>
      </dsp:nvSpPr>
      <dsp:spPr>
        <a:xfrm>
          <a:off x="2351956" y="3748444"/>
          <a:ext cx="1635349" cy="96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1" kern="1200" dirty="0"/>
            <a:t>Reducing Alert Fatigue</a:t>
          </a:r>
          <a:r>
            <a:rPr lang="en-US" sz="1050" kern="1200" dirty="0"/>
            <a:t>: Tailor alerts to </a:t>
          </a:r>
          <a:r>
            <a:rPr lang="en-US" sz="1050" b="1" kern="1200" dirty="0"/>
            <a:t>specific clinical needs</a:t>
          </a:r>
          <a:r>
            <a:rPr lang="en-US" sz="1050" kern="1200" dirty="0"/>
            <a:t> to ensure </a:t>
          </a:r>
          <a:r>
            <a:rPr lang="en-US" sz="1050" b="1" kern="1200" dirty="0"/>
            <a:t>critical warnings</a:t>
          </a:r>
          <a:r>
            <a:rPr lang="en-US" sz="1050" kern="1200" dirty="0"/>
            <a:t> are noticed and acted upon promptly.</a:t>
          </a:r>
          <a:endParaRPr lang="en-IN" sz="1050" kern="1200" dirty="0"/>
        </a:p>
        <a:p>
          <a:pPr marL="57150" lvl="1" indent="-57150" algn="l" defTabSz="466725">
            <a:lnSpc>
              <a:spcPct val="90000"/>
            </a:lnSpc>
            <a:spcBef>
              <a:spcPct val="0"/>
            </a:spcBef>
            <a:spcAft>
              <a:spcPct val="15000"/>
            </a:spcAft>
            <a:buChar char="•"/>
          </a:pPr>
          <a:r>
            <a:rPr lang="en-US" sz="1050" b="1" kern="1200" dirty="0"/>
            <a:t>Enhancing Response</a:t>
          </a:r>
          <a:r>
            <a:rPr lang="en-US" sz="1050" kern="1200" dirty="0"/>
            <a:t>: Customized alerts increase clinician </a:t>
          </a:r>
          <a:r>
            <a:rPr lang="en-US" sz="1050" b="1" kern="1200" dirty="0"/>
            <a:t>responsiveness</a:t>
          </a:r>
          <a:r>
            <a:rPr lang="en-US" sz="1050" kern="1200" dirty="0"/>
            <a:t> to important events, improving patient safety outcomes.</a:t>
          </a:r>
          <a:endParaRPr lang="en-IN" sz="1050" kern="1200" dirty="0"/>
        </a:p>
      </dsp:txBody>
      <dsp:txXfrm>
        <a:off x="2351956" y="3748444"/>
        <a:ext cx="1635349" cy="960336"/>
      </dsp:txXfrm>
    </dsp:sp>
    <dsp:sp modelId="{B723E503-D700-4198-B056-D697BD238650}">
      <dsp:nvSpPr>
        <dsp:cNvPr id="0" name=""/>
        <dsp:cNvSpPr/>
      </dsp:nvSpPr>
      <dsp:spPr>
        <a:xfrm rot="2700000">
          <a:off x="482949" y="1964063"/>
          <a:ext cx="1751992" cy="1751992"/>
        </a:xfrm>
        <a:prstGeom prst="teardrop">
          <a:avLst>
            <a:gd name="adj" fmla="val 1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AE9F44-481B-4C11-A9AD-9A0DE564303E}">
      <dsp:nvSpPr>
        <dsp:cNvPr id="0" name=""/>
        <dsp:cNvSpPr/>
      </dsp:nvSpPr>
      <dsp:spPr>
        <a:xfrm>
          <a:off x="540714" y="2022667"/>
          <a:ext cx="1635349" cy="1635092"/>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Regular Training for Clinicians</a:t>
          </a:r>
          <a:endParaRPr lang="en-IN" sz="1200" kern="1200" dirty="0"/>
        </a:p>
      </dsp:txBody>
      <dsp:txXfrm>
        <a:off x="774495" y="2256296"/>
        <a:ext cx="1167788" cy="1167835"/>
      </dsp:txXfrm>
    </dsp:sp>
    <dsp:sp modelId="{DAF13224-3E59-4605-94FC-A64ABDE8EE85}">
      <dsp:nvSpPr>
        <dsp:cNvPr id="0" name=""/>
        <dsp:cNvSpPr/>
      </dsp:nvSpPr>
      <dsp:spPr>
        <a:xfrm>
          <a:off x="540714" y="3748444"/>
          <a:ext cx="1635349" cy="96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1" kern="1200" dirty="0"/>
            <a:t>Importance of Continuous Training</a:t>
          </a:r>
          <a:r>
            <a:rPr lang="en-US" sz="1050" kern="1200" dirty="0"/>
            <a:t>: Ensures clinicians are skilled in </a:t>
          </a:r>
          <a:r>
            <a:rPr lang="en-US" sz="1050" b="1" kern="1200" dirty="0"/>
            <a:t>accurate data entry</a:t>
          </a:r>
          <a:r>
            <a:rPr lang="en-US" sz="1050" kern="1200" dirty="0"/>
            <a:t>, </a:t>
          </a:r>
          <a:r>
            <a:rPr lang="en-US" sz="1050" b="1" kern="1200" dirty="0"/>
            <a:t>navigating the EHR system</a:t>
          </a:r>
          <a:r>
            <a:rPr lang="en-US" sz="1050" kern="1200" dirty="0"/>
            <a:t>, and making the best use of </a:t>
          </a:r>
          <a:r>
            <a:rPr lang="en-US" sz="1050" b="1" kern="1200" dirty="0"/>
            <a:t>clinical alerts</a:t>
          </a:r>
          <a:r>
            <a:rPr lang="en-US" sz="1050" kern="1200" dirty="0"/>
            <a:t>.</a:t>
          </a:r>
          <a:endParaRPr lang="en-IN" sz="1050" kern="1200" dirty="0"/>
        </a:p>
        <a:p>
          <a:pPr marL="57150" lvl="1" indent="-57150" algn="l" defTabSz="466725">
            <a:lnSpc>
              <a:spcPct val="90000"/>
            </a:lnSpc>
            <a:spcBef>
              <a:spcPct val="0"/>
            </a:spcBef>
            <a:spcAft>
              <a:spcPct val="15000"/>
            </a:spcAft>
            <a:buChar char="•"/>
          </a:pPr>
          <a:r>
            <a:rPr lang="en-US" sz="1050" b="1" kern="1200" dirty="0"/>
            <a:t>Impact on Patient Safety</a:t>
          </a:r>
          <a:r>
            <a:rPr lang="en-US" sz="1050" kern="1200" dirty="0"/>
            <a:t>: Regular training </a:t>
          </a:r>
          <a:r>
            <a:rPr lang="en-US" sz="1050" b="1" kern="1200" dirty="0"/>
            <a:t>improves clinical workflows</a:t>
          </a:r>
          <a:r>
            <a:rPr lang="en-US" sz="1050" kern="1200" dirty="0"/>
            <a:t> and </a:t>
          </a:r>
          <a:r>
            <a:rPr lang="en-US" sz="1050" b="1" kern="1200" dirty="0"/>
            <a:t>reduces human errors</a:t>
          </a:r>
          <a:r>
            <a:rPr lang="en-US" sz="1050" kern="1200" dirty="0"/>
            <a:t> in patient data management.</a:t>
          </a:r>
          <a:endParaRPr lang="en-IN" sz="1050" kern="1200" dirty="0"/>
        </a:p>
      </dsp:txBody>
      <dsp:txXfrm>
        <a:off x="540714" y="3748444"/>
        <a:ext cx="1635349" cy="9603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3CAFB-36A4-49D8-A578-6A5E5B5AAB02}">
      <dsp:nvSpPr>
        <dsp:cNvPr id="0" name=""/>
        <dsp:cNvSpPr/>
      </dsp:nvSpPr>
      <dsp:spPr>
        <a:xfrm>
          <a:off x="0" y="1492491"/>
          <a:ext cx="10948416" cy="1989988"/>
        </a:xfrm>
        <a:prstGeom prst="notched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3AE2FEA-8116-463D-A6B5-90E2784F49B3}">
      <dsp:nvSpPr>
        <dsp:cNvPr id="0" name=""/>
        <dsp:cNvSpPr/>
      </dsp:nvSpPr>
      <dsp:spPr>
        <a:xfrm>
          <a:off x="2324" y="0"/>
          <a:ext cx="1397113" cy="198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US" sz="1400" b="1" kern="1200" dirty="0">
              <a:solidFill>
                <a:srgbClr val="0070C0"/>
              </a:solidFill>
            </a:rPr>
            <a:t>Usability Enhancements</a:t>
          </a:r>
          <a:endParaRPr lang="en-IN" sz="1400" kern="1200" dirty="0">
            <a:solidFill>
              <a:srgbClr val="0070C0"/>
            </a:solidFill>
          </a:endParaRPr>
        </a:p>
        <a:p>
          <a:pPr marL="114300" lvl="1" indent="-114300" algn="l" defTabSz="533400">
            <a:lnSpc>
              <a:spcPct val="90000"/>
            </a:lnSpc>
            <a:spcBef>
              <a:spcPct val="0"/>
            </a:spcBef>
            <a:spcAft>
              <a:spcPct val="15000"/>
            </a:spcAft>
            <a:buChar char="•"/>
          </a:pPr>
          <a:r>
            <a:rPr lang="en-US" sz="1200" kern="1200" dirty="0"/>
            <a:t>Designing EHRs that reduce clinician workload and minimize errors.</a:t>
          </a:r>
          <a:endParaRPr lang="en-IN" sz="1200" kern="1200" dirty="0"/>
        </a:p>
      </dsp:txBody>
      <dsp:txXfrm>
        <a:off x="2324" y="0"/>
        <a:ext cx="1397113" cy="1989988"/>
      </dsp:txXfrm>
    </dsp:sp>
    <dsp:sp modelId="{374C3F93-66FE-482E-A961-FFC5A87C1E1F}">
      <dsp:nvSpPr>
        <dsp:cNvPr id="0" name=""/>
        <dsp:cNvSpPr/>
      </dsp:nvSpPr>
      <dsp:spPr>
        <a:xfrm>
          <a:off x="452132" y="2238736"/>
          <a:ext cx="497497" cy="49749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3426E9-0B74-4A91-BE41-8149E4FB6814}">
      <dsp:nvSpPr>
        <dsp:cNvPr id="0" name=""/>
        <dsp:cNvSpPr/>
      </dsp:nvSpPr>
      <dsp:spPr>
        <a:xfrm>
          <a:off x="1441958" y="2984982"/>
          <a:ext cx="2028705" cy="198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b="1" kern="1200" dirty="0">
              <a:solidFill>
                <a:srgbClr val="00B0F0"/>
              </a:solidFill>
            </a:rPr>
            <a:t>Artificial Intelligence and Decision Support</a:t>
          </a:r>
          <a:endParaRPr lang="en-IN" sz="1400" kern="1200" dirty="0">
            <a:solidFill>
              <a:srgbClr val="00B0F0"/>
            </a:solidFill>
          </a:endParaRPr>
        </a:p>
        <a:p>
          <a:pPr marL="114300" lvl="1" indent="-114300" algn="l" defTabSz="533400">
            <a:lnSpc>
              <a:spcPct val="90000"/>
            </a:lnSpc>
            <a:spcBef>
              <a:spcPct val="0"/>
            </a:spcBef>
            <a:spcAft>
              <a:spcPct val="15000"/>
            </a:spcAft>
            <a:buChar char="•"/>
          </a:pPr>
          <a:r>
            <a:rPr lang="en-US" sz="1200" kern="1200" dirty="0"/>
            <a:t>Exploring AI to predict risks and improve clinical decision-making.</a:t>
          </a:r>
          <a:endParaRPr lang="en-IN" sz="1200" kern="1200" dirty="0"/>
        </a:p>
      </dsp:txBody>
      <dsp:txXfrm>
        <a:off x="1441958" y="2984982"/>
        <a:ext cx="2028705" cy="1989988"/>
      </dsp:txXfrm>
    </dsp:sp>
    <dsp:sp modelId="{45398449-DE10-476A-9579-064DFF83CD2F}">
      <dsp:nvSpPr>
        <dsp:cNvPr id="0" name=""/>
        <dsp:cNvSpPr/>
      </dsp:nvSpPr>
      <dsp:spPr>
        <a:xfrm>
          <a:off x="2207562" y="2238736"/>
          <a:ext cx="497497" cy="497497"/>
        </a:xfrm>
        <a:prstGeom prst="ellipse">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636032-6D4C-4B4B-BAFB-26C5DADB2C20}">
      <dsp:nvSpPr>
        <dsp:cNvPr id="0" name=""/>
        <dsp:cNvSpPr/>
      </dsp:nvSpPr>
      <dsp:spPr>
        <a:xfrm>
          <a:off x="3513184" y="0"/>
          <a:ext cx="1456097" cy="198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US" sz="1400" b="1" kern="1200" dirty="0">
              <a:solidFill>
                <a:srgbClr val="00B050"/>
              </a:solidFill>
            </a:rPr>
            <a:t>Interoperability Standards</a:t>
          </a:r>
          <a:endParaRPr lang="en-IN" sz="1400" kern="1200" dirty="0">
            <a:solidFill>
              <a:srgbClr val="00B050"/>
            </a:solidFill>
          </a:endParaRPr>
        </a:p>
        <a:p>
          <a:pPr marL="114300" lvl="1" indent="-114300" algn="l" defTabSz="533400">
            <a:lnSpc>
              <a:spcPct val="90000"/>
            </a:lnSpc>
            <a:spcBef>
              <a:spcPct val="0"/>
            </a:spcBef>
            <a:spcAft>
              <a:spcPct val="15000"/>
            </a:spcAft>
            <a:buChar char="•"/>
          </a:pPr>
          <a:r>
            <a:rPr lang="en-US" sz="1200" kern="1200" dirty="0"/>
            <a:t>Developing global and national frameworks for seamless data sharing.</a:t>
          </a:r>
          <a:endParaRPr lang="en-IN" sz="1200" kern="1200" dirty="0"/>
        </a:p>
      </dsp:txBody>
      <dsp:txXfrm>
        <a:off x="3513184" y="0"/>
        <a:ext cx="1456097" cy="1989988"/>
      </dsp:txXfrm>
    </dsp:sp>
    <dsp:sp modelId="{FD8CC1CB-7ABF-46A3-8C2F-25EED335AB68}">
      <dsp:nvSpPr>
        <dsp:cNvPr id="0" name=""/>
        <dsp:cNvSpPr/>
      </dsp:nvSpPr>
      <dsp:spPr>
        <a:xfrm>
          <a:off x="3992484" y="2238736"/>
          <a:ext cx="497497" cy="497497"/>
        </a:xfrm>
        <a:prstGeom prst="ellipse">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A003B2-C660-480D-80B2-5AA2C0D99DC1}">
      <dsp:nvSpPr>
        <dsp:cNvPr id="0" name=""/>
        <dsp:cNvSpPr/>
      </dsp:nvSpPr>
      <dsp:spPr>
        <a:xfrm>
          <a:off x="5011801" y="2984982"/>
          <a:ext cx="1713437" cy="198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b="1" kern="1200" dirty="0">
              <a:solidFill>
                <a:srgbClr val="00B050"/>
              </a:solidFill>
            </a:rPr>
            <a:t>Patient-Centered Design</a:t>
          </a:r>
          <a:endParaRPr lang="en-IN" sz="1400" kern="1200" dirty="0">
            <a:solidFill>
              <a:srgbClr val="00B050"/>
            </a:solidFill>
          </a:endParaRPr>
        </a:p>
        <a:p>
          <a:pPr marL="57150" lvl="1" indent="-57150" algn="l" defTabSz="488950">
            <a:lnSpc>
              <a:spcPct val="90000"/>
            </a:lnSpc>
            <a:spcBef>
              <a:spcPct val="0"/>
            </a:spcBef>
            <a:spcAft>
              <a:spcPct val="15000"/>
            </a:spcAft>
            <a:buChar char="•"/>
          </a:pPr>
          <a:r>
            <a:rPr lang="en-US" sz="1100" kern="1200" dirty="0"/>
            <a:t>Making EHRs more accessible and understandable for patients.</a:t>
          </a:r>
          <a:endParaRPr lang="en-IN" sz="1100" kern="1200" dirty="0"/>
        </a:p>
      </dsp:txBody>
      <dsp:txXfrm>
        <a:off x="5011801" y="2984982"/>
        <a:ext cx="1713437" cy="1989988"/>
      </dsp:txXfrm>
    </dsp:sp>
    <dsp:sp modelId="{B33C999D-26E5-4C97-AB93-D8C88C8822F5}">
      <dsp:nvSpPr>
        <dsp:cNvPr id="0" name=""/>
        <dsp:cNvSpPr/>
      </dsp:nvSpPr>
      <dsp:spPr>
        <a:xfrm>
          <a:off x="5619771" y="2238736"/>
          <a:ext cx="497497" cy="497497"/>
        </a:xfrm>
        <a:prstGeom prst="ellipse">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451DE8-6189-4FCD-97DC-ECFDD22D78E4}">
      <dsp:nvSpPr>
        <dsp:cNvPr id="0" name=""/>
        <dsp:cNvSpPr/>
      </dsp:nvSpPr>
      <dsp:spPr>
        <a:xfrm>
          <a:off x="6767758" y="0"/>
          <a:ext cx="1527165" cy="198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US" sz="1400" b="1" kern="1200" dirty="0">
              <a:solidFill>
                <a:srgbClr val="00B050"/>
              </a:solidFill>
            </a:rPr>
            <a:t>Longitudinal Studies</a:t>
          </a:r>
          <a:endParaRPr lang="en-IN" sz="1400" kern="1200" dirty="0">
            <a:solidFill>
              <a:srgbClr val="00B050"/>
            </a:solidFill>
          </a:endParaRPr>
        </a:p>
        <a:p>
          <a:pPr marL="57150" lvl="1" indent="-57150" algn="l" defTabSz="488950">
            <a:lnSpc>
              <a:spcPct val="90000"/>
            </a:lnSpc>
            <a:spcBef>
              <a:spcPct val="0"/>
            </a:spcBef>
            <a:spcAft>
              <a:spcPct val="15000"/>
            </a:spcAft>
            <a:buChar char="•"/>
          </a:pPr>
          <a:r>
            <a:rPr lang="en-US" sz="1100" kern="1200" dirty="0"/>
            <a:t>Measuring the long-term impact of EHRs on patient outcomes and safety.</a:t>
          </a:r>
          <a:endParaRPr lang="en-IN" sz="1100" kern="1200" dirty="0"/>
        </a:p>
      </dsp:txBody>
      <dsp:txXfrm>
        <a:off x="6767758" y="0"/>
        <a:ext cx="1527165" cy="1989988"/>
      </dsp:txXfrm>
    </dsp:sp>
    <dsp:sp modelId="{D62919FC-E463-4100-A323-13F76A8277F8}">
      <dsp:nvSpPr>
        <dsp:cNvPr id="0" name=""/>
        <dsp:cNvSpPr/>
      </dsp:nvSpPr>
      <dsp:spPr>
        <a:xfrm>
          <a:off x="7282592" y="2238736"/>
          <a:ext cx="497497" cy="497497"/>
        </a:xfrm>
        <a:prstGeom prst="ellipse">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C6FBB9-2E06-4A60-8A42-132679B0369A}">
      <dsp:nvSpPr>
        <dsp:cNvPr id="0" name=""/>
        <dsp:cNvSpPr/>
      </dsp:nvSpPr>
      <dsp:spPr>
        <a:xfrm>
          <a:off x="8337444" y="2984982"/>
          <a:ext cx="1513805" cy="198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b="1" kern="1200" dirty="0">
              <a:solidFill>
                <a:schemeClr val="accent6">
                  <a:lumMod val="50000"/>
                </a:schemeClr>
              </a:solidFill>
            </a:rPr>
            <a:t>Data Security </a:t>
          </a:r>
          <a:endParaRPr lang="en-IN" sz="1400" kern="1200" dirty="0">
            <a:solidFill>
              <a:schemeClr val="accent6">
                <a:lumMod val="50000"/>
              </a:schemeClr>
            </a:solidFill>
          </a:endParaRPr>
        </a:p>
        <a:p>
          <a:pPr marL="57150" lvl="1" indent="-57150" algn="l" defTabSz="488950">
            <a:lnSpc>
              <a:spcPct val="90000"/>
            </a:lnSpc>
            <a:spcBef>
              <a:spcPct val="0"/>
            </a:spcBef>
            <a:spcAft>
              <a:spcPct val="15000"/>
            </a:spcAft>
            <a:buChar char="•"/>
          </a:pPr>
          <a:r>
            <a:rPr lang="en-US" sz="1100" kern="1200" dirty="0"/>
            <a:t>Research on blockchain or other advanced technologies for safeguarding health data</a:t>
          </a:r>
          <a:r>
            <a:rPr lang="en-US" sz="1000" kern="1200" dirty="0"/>
            <a:t>.</a:t>
          </a:r>
          <a:endParaRPr lang="en-IN" sz="1000" kern="1200" dirty="0"/>
        </a:p>
      </dsp:txBody>
      <dsp:txXfrm>
        <a:off x="8337444" y="2984982"/>
        <a:ext cx="1513805" cy="1989988"/>
      </dsp:txXfrm>
    </dsp:sp>
    <dsp:sp modelId="{3ACDA7CE-BF9C-43E7-807B-31D971A0FA10}">
      <dsp:nvSpPr>
        <dsp:cNvPr id="0" name=""/>
        <dsp:cNvSpPr/>
      </dsp:nvSpPr>
      <dsp:spPr>
        <a:xfrm>
          <a:off x="8845598" y="2238736"/>
          <a:ext cx="497497" cy="49749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254D9-5FE7-48C8-A22C-EE49AA235BF2}" type="datetimeFigureOut">
              <a:rPr lang="en-IN" smtClean="0"/>
              <a:t>20-11-2024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C7572-7E52-4B64-B068-A253A4AE9EA5}" type="slidenum">
              <a:rPr lang="en-IN" smtClean="0"/>
              <a:t>‹#›</a:t>
            </a:fld>
            <a:endParaRPr lang="en-IN"/>
          </a:p>
        </p:txBody>
      </p:sp>
    </p:spTree>
    <p:extLst>
      <p:ext uri="{BB962C8B-B14F-4D97-AF65-F5344CB8AC3E}">
        <p14:creationId xmlns:p14="http://schemas.microsoft.com/office/powerpoint/2010/main" val="23845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rces.i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rces.in/ndhm" TargetMode="External"/><Relationship Id="rId4" Type="http://schemas.openxmlformats.org/officeDocument/2006/relationships/hyperlink" Target="https://www.nrces.in/standards/snomed-c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1</a:t>
            </a:fld>
            <a:endParaRPr lang="en-IN"/>
          </a:p>
        </p:txBody>
      </p:sp>
    </p:spTree>
    <p:extLst>
      <p:ext uri="{BB962C8B-B14F-4D97-AF65-F5344CB8AC3E}">
        <p14:creationId xmlns:p14="http://schemas.microsoft.com/office/powerpoint/2010/main" val="177928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improve patient safety, Indian hospitals must implement EHR systems that adhere to national standards for interoperability, security, and clinical support. By focusing on patient engagement, continuous monitoring, and effective training, EHRs can significantly enhance patient safety while ensuring compliance with guidelines such as NDHM and NABH.</a:t>
            </a:r>
          </a:p>
          <a:p>
            <a:r>
              <a:rPr lang="en-US" b="1" dirty="0"/>
              <a:t>Implementing Patient Safety in Electronic Health Records (EHR) in Hospitals</a:t>
            </a:r>
            <a:endParaRPr lang="en-US" dirty="0"/>
          </a:p>
          <a:p>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11</a:t>
            </a:fld>
            <a:endParaRPr lang="en-IN"/>
          </a:p>
        </p:txBody>
      </p:sp>
    </p:spTree>
    <p:extLst>
      <p:ext uri="{BB962C8B-B14F-4D97-AF65-F5344CB8AC3E}">
        <p14:creationId xmlns:p14="http://schemas.microsoft.com/office/powerpoint/2010/main" val="114737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12</a:t>
            </a:fld>
            <a:endParaRPr lang="en-IN"/>
          </a:p>
        </p:txBody>
      </p:sp>
    </p:spTree>
    <p:extLst>
      <p:ext uri="{BB962C8B-B14F-4D97-AF65-F5344CB8AC3E}">
        <p14:creationId xmlns:p14="http://schemas.microsoft.com/office/powerpoint/2010/main" val="280046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Areas for Future Research</a:t>
            </a:r>
          </a:p>
          <a:p>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13</a:t>
            </a:fld>
            <a:endParaRPr lang="en-IN"/>
          </a:p>
        </p:txBody>
      </p:sp>
    </p:spTree>
    <p:extLst>
      <p:ext uri="{BB962C8B-B14F-4D97-AF65-F5344CB8AC3E}">
        <p14:creationId xmlns:p14="http://schemas.microsoft.com/office/powerpoint/2010/main" val="50368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EHR adoption is not a standalone solution but a critical component within a holistic approach to patient safety.</a:t>
            </a:r>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14</a:t>
            </a:fld>
            <a:endParaRPr lang="en-IN"/>
          </a:p>
        </p:txBody>
      </p:sp>
    </p:spTree>
    <p:extLst>
      <p:ext uri="{BB962C8B-B14F-4D97-AF65-F5344CB8AC3E}">
        <p14:creationId xmlns:p14="http://schemas.microsoft.com/office/powerpoint/2010/main" val="414347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Adoption of EHR is still in the early stages in India, with significant disparities between urban and rural </a:t>
            </a:r>
            <a:r>
              <a:rPr lang="en-US" dirty="0" err="1"/>
              <a:t>areas.</a:t>
            </a:r>
            <a:r>
              <a:rPr lang="en-US" b="1" dirty="0" err="1"/>
              <a:t>Urban</a:t>
            </a:r>
            <a:r>
              <a:rPr lang="en-US" b="1" dirty="0"/>
              <a:t> Areas</a:t>
            </a:r>
            <a:r>
              <a:rPr lang="en-US" dirty="0"/>
              <a:t>: Higher adoption in private healthcare institutions, advanced diagnostic centers, and corporate </a:t>
            </a:r>
            <a:r>
              <a:rPr lang="en-US" dirty="0" err="1"/>
              <a:t>hospitals.</a:t>
            </a:r>
            <a:r>
              <a:rPr lang="en-US" b="1" dirty="0" err="1"/>
              <a:t>Rural</a:t>
            </a:r>
            <a:r>
              <a:rPr lang="en-US" b="1" dirty="0"/>
              <a:t> Areas</a:t>
            </a:r>
            <a:r>
              <a:rPr lang="en-US" dirty="0"/>
              <a:t>: Limited adoption due to challenges like poor internet connectivity, low digital literacy, and infrastructure </a:t>
            </a:r>
            <a:r>
              <a:rPr lang="en-US" dirty="0" err="1"/>
              <a:t>gaps.</a:t>
            </a:r>
            <a:r>
              <a:rPr lang="en-US" b="1" dirty="0" err="1"/>
              <a:t>Government</a:t>
            </a:r>
            <a:r>
              <a:rPr lang="en-US" b="1" dirty="0"/>
              <a:t> Initiatives</a:t>
            </a:r>
            <a:r>
              <a:rPr lang="en-US" dirty="0"/>
              <a:t>: The </a:t>
            </a:r>
            <a:r>
              <a:rPr lang="en-US" b="1" dirty="0"/>
              <a:t>National Digital Health Mission (NDHM)</a:t>
            </a:r>
            <a:r>
              <a:rPr lang="en-US" dirty="0"/>
              <a:t> and </a:t>
            </a:r>
            <a:r>
              <a:rPr lang="en-US" b="1" dirty="0"/>
              <a:t>Ayushman Bharat Digital Mission (ABDM)</a:t>
            </a:r>
            <a:r>
              <a:rPr lang="en-US" dirty="0"/>
              <a:t> are key drivers of EHR adoption in </a:t>
            </a:r>
            <a:r>
              <a:rPr lang="en-US" dirty="0" err="1"/>
              <a:t>India.</a:t>
            </a:r>
            <a:r>
              <a:rPr lang="en-US" b="1" dirty="0" err="1"/>
              <a:t>Challenges</a:t>
            </a:r>
            <a:r>
              <a:rPr lang="en-US" dirty="0"/>
              <a:t>: Lack of standardization, data pri</a:t>
            </a:r>
            <a:r>
              <a:rPr lang="en-US" sz="1800" b="1" dirty="0"/>
              <a:t>Can Electronic Health Records (EHRs) Improve Patient Safety?</a:t>
            </a:r>
            <a:br>
              <a:rPr lang="en-US" sz="1800" dirty="0"/>
            </a:br>
            <a:endParaRPr lang="en-IN" sz="1800" dirty="0"/>
          </a:p>
          <a:p>
            <a:pPr lvl="0"/>
            <a:r>
              <a:rPr lang="en-US" sz="1800" b="1" dirty="0"/>
              <a:t>How Do EHRs Address Patient Safety Risks?</a:t>
            </a:r>
            <a:br>
              <a:rPr lang="en-US" sz="1800" dirty="0"/>
            </a:br>
            <a:endParaRPr lang="en-IN" sz="1800" dirty="0"/>
          </a:p>
          <a:p>
            <a:pPr lvl="0"/>
            <a:r>
              <a:rPr lang="en-US" sz="1800" b="1" dirty="0"/>
              <a:t>Are There Potential Risks with EHR Adoption? priCan Electronic Health Records (EHRs) Improve Patient Safety?</a:t>
            </a:r>
            <a:br>
              <a:rPr lang="en-US" sz="1800" b="1" dirty="0"/>
            </a:br>
            <a:endParaRPr lang="en-US" sz="1800" b="1" dirty="0"/>
          </a:p>
          <a:p>
            <a:pPr lvl="0"/>
            <a:r>
              <a:rPr lang="en-US" sz="1800" b="1" dirty="0"/>
              <a:t>How Do EHRs Address Patient Safety Risks?</a:t>
            </a:r>
            <a:br>
              <a:rPr lang="en-US" sz="1800" b="1" dirty="0"/>
            </a:br>
            <a:endParaRPr lang="en-US" sz="1800" b="1" dirty="0"/>
          </a:p>
          <a:p>
            <a:pPr lvl="0"/>
            <a:r>
              <a:rPr lang="en-US" sz="1800" b="1" dirty="0"/>
              <a:t>Are There Potential Risks with EHR Adoption?</a:t>
            </a:r>
            <a:br>
              <a:rPr lang="en-US" sz="1800" b="1" dirty="0"/>
            </a:br>
            <a:endParaRPr lang="en-US" sz="1800" b="1" dirty="0"/>
          </a:p>
          <a:p>
            <a:pPr lvl="0"/>
            <a:r>
              <a:rPr lang="en-US" sz="1800" b="1" dirty="0"/>
              <a:t>What Are the Key Benefits and Challenges?</a:t>
            </a:r>
          </a:p>
          <a:p>
            <a:pPr lvl="0"/>
            <a:r>
              <a:rPr lang="en-US" sz="1800" b="1" dirty="0"/>
              <a:t>The Debate in Healthcare:</a:t>
            </a:r>
          </a:p>
          <a:p>
            <a:pPr lvl="0"/>
            <a:r>
              <a:rPr lang="en-US" sz="1800" b="1" dirty="0"/>
              <a:t>Proponents -EHRs are critical for improving patient safety.</a:t>
            </a:r>
          </a:p>
          <a:p>
            <a:pPr lvl="0"/>
            <a:r>
              <a:rPr lang="en-US" sz="1800" b="1" dirty="0"/>
              <a:t>Critics -risks such as system failures or errors introduced by improper implementation</a:t>
            </a:r>
          </a:p>
          <a:p>
            <a:pPr lvl="0"/>
            <a:r>
              <a:rPr lang="en-US" sz="1800" b="1" dirty="0" err="1"/>
              <a:t>vacy</a:t>
            </a:r>
            <a:r>
              <a:rPr lang="en-US" sz="1800" b="1" dirty="0"/>
              <a:t> concerns, and a slow transition from paper-based records.</a:t>
            </a:r>
            <a:br>
              <a:rPr lang="en-US" sz="1800" dirty="0"/>
            </a:br>
            <a:endParaRPr lang="en-IN" sz="1800" dirty="0"/>
          </a:p>
          <a:p>
            <a:pPr lvl="0"/>
            <a:r>
              <a:rPr lang="en-US" sz="1800" b="1" dirty="0"/>
              <a:t>What Are the Key Benefits and Challenges?</a:t>
            </a:r>
            <a:endParaRPr lang="en-IN" sz="1800" dirty="0"/>
          </a:p>
          <a:p>
            <a:pPr lvl="0"/>
            <a:r>
              <a:rPr lang="en-US" sz="1800" b="1" dirty="0"/>
              <a:t>The Debate in Healthcare:</a:t>
            </a:r>
            <a:endParaRPr lang="en-IN" sz="1800" dirty="0"/>
          </a:p>
          <a:p>
            <a:pPr lvl="1"/>
            <a:r>
              <a:rPr lang="en-US" sz="1600" b="1" dirty="0"/>
              <a:t>Proponents</a:t>
            </a:r>
            <a:r>
              <a:rPr lang="en-US" sz="1600" dirty="0"/>
              <a:t> -EHRs are critical for improving patient safety.</a:t>
            </a:r>
            <a:endParaRPr lang="en-IN" sz="1600" dirty="0"/>
          </a:p>
          <a:p>
            <a:pPr lvl="1"/>
            <a:r>
              <a:rPr lang="en-US" sz="1600" b="1" dirty="0"/>
              <a:t>Critics</a:t>
            </a:r>
            <a:r>
              <a:rPr lang="en-US" sz="1600" dirty="0"/>
              <a:t> -risks such as system failures or errors introduced by improper implementation</a:t>
            </a:r>
            <a:endParaRPr lang="en-IN" dirty="0"/>
          </a:p>
          <a:p>
            <a:r>
              <a:rPr lang="en-US" dirty="0" err="1"/>
              <a:t>vacy</a:t>
            </a:r>
            <a:r>
              <a:rPr lang="en-US" dirty="0"/>
              <a:t> concerns, and a slow transition from paper-based records.</a:t>
            </a:r>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2</a:t>
            </a:fld>
            <a:endParaRPr lang="en-IN"/>
          </a:p>
        </p:txBody>
      </p:sp>
    </p:spTree>
    <p:extLst>
      <p:ext uri="{BB962C8B-B14F-4D97-AF65-F5344CB8AC3E}">
        <p14:creationId xmlns:p14="http://schemas.microsoft.com/office/powerpoint/2010/main" val="380886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3</a:t>
            </a:fld>
            <a:endParaRPr lang="en-IN"/>
          </a:p>
        </p:txBody>
      </p:sp>
    </p:spTree>
    <p:extLst>
      <p:ext uri="{BB962C8B-B14F-4D97-AF65-F5344CB8AC3E}">
        <p14:creationId xmlns:p14="http://schemas.microsoft.com/office/powerpoint/2010/main" val="339849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Core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Benefits:Medication</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Safety: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Reduces prescription errors with alerts and decision support.</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Diagnostic Accuracy: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Identifies missed diagnoses and aids clinical decision-making.</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Streamlined Communication: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Enhances care transitions and handoffs.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 Centralization: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Enables comprehensive patient records for continuity of care.</a:t>
            </a:r>
          </a:p>
          <a:p>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4</a:t>
            </a:fld>
            <a:endParaRPr lang="en-IN"/>
          </a:p>
        </p:txBody>
      </p:sp>
    </p:spTree>
    <p:extLst>
      <p:ext uri="{BB962C8B-B14F-4D97-AF65-F5344CB8AC3E}">
        <p14:creationId xmlns:p14="http://schemas.microsoft.com/office/powerpoint/2010/main" val="225844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5</a:t>
            </a:fld>
            <a:endParaRPr lang="en-IN"/>
          </a:p>
        </p:txBody>
      </p:sp>
    </p:spTree>
    <p:extLst>
      <p:ext uri="{BB962C8B-B14F-4D97-AF65-F5344CB8AC3E}">
        <p14:creationId xmlns:p14="http://schemas.microsoft.com/office/powerpoint/2010/main" val="21204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“Alert fatigue has contributed to various adverse outcomes and is considered a significant patient safety hazard.” </a:t>
            </a:r>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6</a:t>
            </a:fld>
            <a:endParaRPr lang="en-IN"/>
          </a:p>
        </p:txBody>
      </p:sp>
    </p:spTree>
    <p:extLst>
      <p:ext uri="{BB962C8B-B14F-4D97-AF65-F5344CB8AC3E}">
        <p14:creationId xmlns:p14="http://schemas.microsoft.com/office/powerpoint/2010/main" val="107402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auto">
              <a:lnSpc>
                <a:spcPts val="1800"/>
              </a:lnSpc>
            </a:pPr>
            <a:r>
              <a:rPr lang="en-US" dirty="0"/>
              <a:t>ABDM’s digital framework improves patient safety by ensuring accurate, accessible, and real-time information, reducing errors and enhancing coordination across healthcare providers.</a:t>
            </a:r>
            <a:r>
              <a:rPr lang="en-US" b="0" i="0" dirty="0">
                <a:effectLst/>
                <a:latin typeface="Poppins" panose="00000500000000000000" pitchFamily="2" charset="0"/>
              </a:rPr>
              <a:t> In ABDM FHR network, Health Information is interchanged using HL7 FHIR as data formats, which addresses the </a:t>
            </a:r>
            <a:r>
              <a:rPr lang="en-US" b="0" i="0" dirty="0" err="1">
                <a:effectLst/>
                <a:latin typeface="Poppins" panose="00000500000000000000" pitchFamily="2" charset="0"/>
              </a:rPr>
              <a:t>syntatic</a:t>
            </a:r>
            <a:r>
              <a:rPr lang="en-US" b="0" i="0" dirty="0">
                <a:effectLst/>
                <a:latin typeface="Poppins" panose="00000500000000000000" pitchFamily="2" charset="0"/>
              </a:rPr>
              <a:t> interoperability by providing a machine readable wire format. Addressing needs of Semantic interoperability can be achieved by adopting a common terminology / coding standards. Examples of such standards are SNOMED-CT, ICD10, LOINC etc. </a:t>
            </a:r>
            <a:r>
              <a:rPr lang="en-US" b="0" i="0" u="none" strike="noStrike" dirty="0">
                <a:solidFill>
                  <a:srgbClr val="0083BB"/>
                </a:solidFill>
                <a:effectLst/>
                <a:latin typeface="inherit"/>
                <a:hlinkClick r:id="rId3"/>
              </a:rPr>
              <a:t>National Resource Centre for EHR Standards (</a:t>
            </a:r>
            <a:r>
              <a:rPr lang="en-US" b="0" i="0" u="none" strike="noStrike" dirty="0" err="1">
                <a:solidFill>
                  <a:srgbClr val="0083BB"/>
                </a:solidFill>
                <a:effectLst/>
                <a:latin typeface="inherit"/>
                <a:hlinkClick r:id="rId3"/>
              </a:rPr>
              <a:t>NRCeS</a:t>
            </a:r>
            <a:r>
              <a:rPr lang="en-US" b="0" i="0" u="none" strike="noStrike" dirty="0">
                <a:solidFill>
                  <a:srgbClr val="0083BB"/>
                </a:solidFill>
                <a:effectLst/>
                <a:latin typeface="inherit"/>
                <a:hlinkClick r:id="rId3"/>
              </a:rPr>
              <a:t>)</a:t>
            </a:r>
            <a:r>
              <a:rPr lang="en-US" b="0" i="0" dirty="0">
                <a:effectLst/>
                <a:latin typeface="Poppins" panose="00000500000000000000" pitchFamily="2" charset="0"/>
              </a:rPr>
              <a:t>, India acts as the National Release Center for India for SNOMED-CT. Anyone in India can get the license free of cost, by registering with </a:t>
            </a:r>
            <a:r>
              <a:rPr lang="en-US" b="0" i="0" u="none" strike="noStrike" dirty="0">
                <a:solidFill>
                  <a:srgbClr val="0083BB"/>
                </a:solidFill>
                <a:effectLst/>
                <a:latin typeface="inherit"/>
                <a:hlinkClick r:id="rId4"/>
              </a:rPr>
              <a:t>CDAC NRC</a:t>
            </a:r>
            <a:r>
              <a:rPr lang="en-US" b="0" i="0" dirty="0">
                <a:effectLst/>
                <a:latin typeface="Poppins" panose="00000500000000000000" pitchFamily="2" charset="0"/>
              </a:rPr>
              <a:t>. We plan to gradually undertake the journey towards Semantic Interoperability, and hence the documentation reflects the simplistic approach anyone can take to send machine readable standard format data. At the same time, if you would want to send the data using standard clinical terminologies mapping - you are much welcome and encouraged.</a:t>
            </a:r>
          </a:p>
          <a:p>
            <a:pPr algn="just" fontAlgn="auto">
              <a:lnSpc>
                <a:spcPts val="1800"/>
              </a:lnSpc>
            </a:pPr>
            <a:r>
              <a:rPr lang="en-US" b="0" i="0" dirty="0">
                <a:effectLst/>
                <a:latin typeface="Poppins" panose="00000500000000000000" pitchFamily="2" charset="0"/>
              </a:rPr>
              <a:t>To be able to interchange health data, you have to prepare a FHIR document bundle conforming to the data format standards laid out by ABDM.</a:t>
            </a:r>
          </a:p>
          <a:p>
            <a:pPr algn="l" fontAlgn="auto">
              <a:lnSpc>
                <a:spcPts val="2220"/>
              </a:lnSpc>
              <a:buFont typeface="Arial" panose="020B0604020202020204" pitchFamily="34" charset="0"/>
              <a:buChar char="•"/>
            </a:pPr>
            <a:r>
              <a:rPr lang="en-US" b="0" i="0" u="none" strike="noStrike" dirty="0">
                <a:solidFill>
                  <a:srgbClr val="0083BB"/>
                </a:solidFill>
                <a:effectLst/>
                <a:latin typeface="inherit"/>
                <a:hlinkClick r:id="rId5"/>
              </a:rPr>
              <a:t>ABDM FHIR Profiles</a:t>
            </a:r>
            <a:endParaRPr lang="en-US" b="0" i="0" dirty="0">
              <a:effectLst/>
              <a:latin typeface="Poppins" panose="00000500000000000000" pitchFamily="2" charset="0"/>
            </a:endParaRPr>
          </a:p>
          <a:p>
            <a:pPr algn="l" fontAlgn="auto">
              <a:lnSpc>
                <a:spcPts val="2220"/>
              </a:lnSpc>
              <a:buFont typeface="Arial" panose="020B0604020202020204" pitchFamily="34" charset="0"/>
              <a:buChar char="•"/>
            </a:pPr>
            <a:r>
              <a:rPr lang="en-US" b="0" i="0" dirty="0">
                <a:effectLst/>
                <a:latin typeface="Poppins" panose="00000500000000000000" pitchFamily="2" charset="0"/>
              </a:rPr>
              <a:t>ABDM ABHA systems support FHIR R4 version</a:t>
            </a:r>
          </a:p>
          <a:p>
            <a:r>
              <a:rPr lang="en-IN" b="0" i="0" dirty="0">
                <a:solidFill>
                  <a:srgbClr val="474747"/>
                </a:solidFill>
                <a:effectLst/>
                <a:latin typeface="Google Sans"/>
              </a:rPr>
              <a:t> Fast Healthcare Interoperability Resources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 (Fast Healthcare Interoperability Resources)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a set of standards developed by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HL7 (Health Level 7 International)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for electronic health information exchange.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defines how healthcare data (such as clinical records, lab results, medication details) should be structured, stored, and exchanged in a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uniform and standardized manner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Why FHIR is Important for Healthcare Data Interoperability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Seamless Data Sharing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FHIR ensures that health data can be exchanged between diverse health systems (such as EHRs, diagnostic systems, pharmacies) and stakeholders (hospitals, insurance providers, and patients) in real-time.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 Standardization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It provides a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common language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for healthcare systems, which allows different EHRs and health apps to "talk" to each other, even if they are from different vendors or platforms.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Cloud and API-Driven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FHIR is designed to be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API-driven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which makes it easier to integrate with cloud-based systems and modern health technologies, enhancing scalability and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implementing these steps in alignment with Indian guidelines, hospitals can enhance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patient safety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improve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 security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optimize the use of EHR systems to deliver quality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3. Integration with National Health Stack (NHS)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National Health Stack (NHS)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India's framework for digital health, which includes 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National Digital Health Mission (NDHM)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NHS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provides the infrastructure for seamless exchange of healthcare data across public and private health providers, ensuring a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unified health ecosystem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 India.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How FHIR Works with NHS: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Health ID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FHIR-compliant systems can link to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Health ID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ensuring that a patient's data is associated with a unique identifier for easy tracking and sharing across different healthcare providers in the NHS.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Health Information Exchange (HIE)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integration of FHIR enables a smooth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 exchange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between healthcare systems within the NHS, improving care coordination and patient outcomes.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Personal Health Records (PHR)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Patients can access their health data stored in a centralized system, which is made available in a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FHIR-compliant format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ensuring they can share data easily with different healthcare providers when needed.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Adopting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FHIR-compliant systems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for data exchange and integrating them with 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National Health Stack (NHS)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enables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seamless interoperability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improves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 accuracy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strengthens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patient safety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across healthcare systems in India</a:t>
            </a:r>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8</a:t>
            </a:fld>
            <a:endParaRPr lang="en-IN"/>
          </a:p>
        </p:txBody>
      </p:sp>
    </p:spTree>
    <p:extLst>
      <p:ext uri="{BB962C8B-B14F-4D97-AF65-F5344CB8AC3E}">
        <p14:creationId xmlns:p14="http://schemas.microsoft.com/office/powerpoint/2010/main" val="177048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Personal Data Protection Bill (PDPB)</a:t>
            </a:r>
            <a:r>
              <a:rPr lang="en-US" dirty="0"/>
              <a:t> is a proposed law in India aimed at safeguarding the privacy and security of personal data. The bill is designed to regulate how personal data is collected, stored, processed, and shared, ensuring that individuals' privacy rights are protected.</a:t>
            </a:r>
          </a:p>
          <a:p>
            <a:r>
              <a:rPr lang="en-US" dirty="0"/>
              <a:t>Key provisions of the bill include:</a:t>
            </a:r>
          </a:p>
          <a:p>
            <a:pPr>
              <a:buFont typeface="+mj-lt"/>
              <a:buAutoNum type="arabicPeriod"/>
            </a:pPr>
            <a:r>
              <a:rPr lang="en-US" b="1" dirty="0"/>
              <a:t>Data Protection</a:t>
            </a:r>
            <a:r>
              <a:rPr lang="en-US" dirty="0"/>
              <a:t>: It mandates that personal data must be processed securely using encryption and other safety measures to prevent unauthorized access, misuse, or breaches.</a:t>
            </a:r>
          </a:p>
          <a:p>
            <a:pPr>
              <a:buFont typeface="+mj-lt"/>
              <a:buAutoNum type="arabicPeriod"/>
            </a:pPr>
            <a:r>
              <a:rPr lang="en-US" b="1" dirty="0"/>
              <a:t>Consent</a:t>
            </a:r>
            <a:r>
              <a:rPr lang="en-US" dirty="0"/>
              <a:t>: Individuals must give informed consent before their personal data is collected or processed. The bill also gives individuals the right to withdraw consent at any time.</a:t>
            </a:r>
          </a:p>
          <a:p>
            <a:pPr>
              <a:buFont typeface="+mj-lt"/>
              <a:buAutoNum type="arabicPeriod"/>
            </a:pPr>
            <a:r>
              <a:rPr lang="en-US" b="1" dirty="0"/>
              <a:t>Data Localization</a:t>
            </a:r>
            <a:r>
              <a:rPr lang="en-US" dirty="0"/>
              <a:t>: Sensitive data must be stored and processed within India, while some types of data can be transferred internationally with strict conditions.</a:t>
            </a:r>
          </a:p>
          <a:p>
            <a:pPr>
              <a:buFont typeface="+mj-lt"/>
              <a:buAutoNum type="arabicPeriod"/>
            </a:pPr>
            <a:r>
              <a:rPr lang="en-US" b="1" dirty="0"/>
              <a:t>Rights of Individuals</a:t>
            </a:r>
            <a:r>
              <a:rPr lang="en-US" dirty="0"/>
              <a:t>: It gives individuals rights over their data, such as the right to access, correct, and delete their data.</a:t>
            </a:r>
          </a:p>
          <a:p>
            <a:pPr>
              <a:buFont typeface="+mj-lt"/>
              <a:buAutoNum type="arabicPeriod"/>
            </a:pPr>
            <a:r>
              <a:rPr lang="en-US" b="1" dirty="0"/>
              <a:t>Data Fiduciaries</a:t>
            </a:r>
            <a:r>
              <a:rPr lang="en-US" dirty="0"/>
              <a:t>: Organizations that process data (known as "data fiduciaries") are responsible for ensuring that data is handled in compliance with the bill.</a:t>
            </a:r>
          </a:p>
          <a:p>
            <a:r>
              <a:rPr lang="en-US" dirty="0"/>
              <a:t>In the context of </a:t>
            </a:r>
            <a:r>
              <a:rPr lang="en-US" b="1" dirty="0"/>
              <a:t>ABDM (Ayushman Bharat Digital Mission)</a:t>
            </a:r>
            <a:r>
              <a:rPr lang="en-US" dirty="0"/>
              <a:t>, the </a:t>
            </a:r>
            <a:r>
              <a:rPr lang="en-US" b="1" dirty="0"/>
              <a:t>Personal Data Protection Bill</a:t>
            </a:r>
            <a:r>
              <a:rPr lang="en-US" dirty="0"/>
              <a:t> is particularly relevant as it governs how healthcare data and other personal health information are protected when exchanged between healthcare providers, patients, and digital health platforms. The use of </a:t>
            </a:r>
            <a:r>
              <a:rPr lang="en-US" b="1" dirty="0"/>
              <a:t>encryption</a:t>
            </a:r>
            <a:r>
              <a:rPr lang="en-US" dirty="0"/>
              <a:t> and secure protocols ensures that sensitive patient data is kept safe from breaches or unauthorized access during transmission.</a:t>
            </a:r>
          </a:p>
          <a:p>
            <a:r>
              <a:rPr lang="en-US" dirty="0"/>
              <a:t>This will help build trust in digital health systems, including EHRs and other ABDM components, by ensuring that privacy and security are prioritized.</a:t>
            </a:r>
          </a:p>
          <a:p>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9</a:t>
            </a:fld>
            <a:endParaRPr lang="en-IN"/>
          </a:p>
        </p:txBody>
      </p:sp>
    </p:spTree>
    <p:extLst>
      <p:ext uri="{BB962C8B-B14F-4D97-AF65-F5344CB8AC3E}">
        <p14:creationId xmlns:p14="http://schemas.microsoft.com/office/powerpoint/2010/main" val="65901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FHIR (Fast Healthcare Interoperability Resources)</a:t>
            </a:r>
            <a:r>
              <a:rPr lang="en-US" dirty="0"/>
              <a:t> is a set of standards developed by </a:t>
            </a:r>
            <a:r>
              <a:rPr lang="en-US" b="1" dirty="0"/>
              <a:t>HL7 (Health Level 7 International)</a:t>
            </a:r>
            <a:r>
              <a:rPr lang="en-US" dirty="0"/>
              <a:t> for electronic health information exchange.</a:t>
            </a:r>
          </a:p>
          <a:p>
            <a:pPr>
              <a:buFont typeface="Arial" panose="020B0604020202020204" pitchFamily="34" charset="0"/>
              <a:buChar char="•"/>
            </a:pPr>
            <a:r>
              <a:rPr lang="en-US" dirty="0"/>
              <a:t>It defines how healthcare data (such as clinical records, lab results, medication details) should be structured, stored, and exchanged in a </a:t>
            </a:r>
            <a:r>
              <a:rPr lang="en-US" b="1" dirty="0"/>
              <a:t>uniform and standardized manner</a:t>
            </a:r>
            <a:r>
              <a:rPr lang="en-US" dirty="0"/>
              <a:t>.</a:t>
            </a:r>
          </a:p>
          <a:p>
            <a:r>
              <a:rPr lang="en-US" b="1" dirty="0"/>
              <a:t>2. Why FHIR is Important for Healthcare Data Interoperability</a:t>
            </a:r>
          </a:p>
          <a:p>
            <a:pPr>
              <a:buFont typeface="Arial" panose="020B0604020202020204" pitchFamily="34" charset="0"/>
              <a:buChar char="•"/>
            </a:pPr>
            <a:r>
              <a:rPr lang="en-US" b="1" dirty="0"/>
              <a:t>Seamless Data Sharing</a:t>
            </a:r>
            <a:r>
              <a:rPr lang="en-US" dirty="0"/>
              <a:t>: FHIR ensures that health data can be exchanged between diverse health systems (such as EHRs, diagnostic systems, pharmacies) and stakeholders (hospitals, insurance providers, and patients) in real-time.</a:t>
            </a:r>
          </a:p>
          <a:p>
            <a:pPr>
              <a:buFont typeface="Arial" panose="020B0604020202020204" pitchFamily="34" charset="0"/>
              <a:buChar char="•"/>
            </a:pPr>
            <a:r>
              <a:rPr lang="en-US" b="1" dirty="0"/>
              <a:t>Data Standardization</a:t>
            </a:r>
            <a:r>
              <a:rPr lang="en-US" dirty="0"/>
              <a:t>: It provides a </a:t>
            </a:r>
            <a:r>
              <a:rPr lang="en-US" b="1" dirty="0"/>
              <a:t>common language</a:t>
            </a:r>
            <a:r>
              <a:rPr lang="en-US" dirty="0"/>
              <a:t> for healthcare systems, which allows different EHRs and health apps to "talk" to each other, even if they are from different vendors or platforms.</a:t>
            </a:r>
          </a:p>
          <a:p>
            <a:pPr>
              <a:buFont typeface="Arial" panose="020B0604020202020204" pitchFamily="34" charset="0"/>
              <a:buChar char="•"/>
            </a:pPr>
            <a:r>
              <a:rPr lang="en-US" b="1" dirty="0"/>
              <a:t>Cloud and API-Driven</a:t>
            </a:r>
            <a:r>
              <a:rPr lang="en-US" dirty="0"/>
              <a:t>: FHIR is designed to be </a:t>
            </a:r>
            <a:r>
              <a:rPr lang="en-US" b="1" dirty="0"/>
              <a:t>API-driven</a:t>
            </a:r>
            <a:r>
              <a:rPr lang="en-US" dirty="0"/>
              <a:t>, which makes it easier to integrate with cloud-based systems and modern health technologies, enhancing scalability and access</a:t>
            </a:r>
          </a:p>
          <a:p>
            <a:r>
              <a:rPr lang="en-US" dirty="0"/>
              <a:t>By implementing these steps in alignment with Indian guidelines, hospitals can enhance </a:t>
            </a:r>
            <a:r>
              <a:rPr lang="en-US" b="1" dirty="0"/>
              <a:t>patient safety</a:t>
            </a:r>
            <a:r>
              <a:rPr lang="en-US" dirty="0"/>
              <a:t>, improve </a:t>
            </a:r>
            <a:r>
              <a:rPr lang="en-US" b="1" dirty="0"/>
              <a:t>data security</a:t>
            </a:r>
            <a:r>
              <a:rPr lang="en-US" dirty="0"/>
              <a:t>, and optimize the use of EHR systems to deliver quality care.</a:t>
            </a:r>
          </a:p>
          <a:p>
            <a:r>
              <a:rPr lang="en-US" b="1" dirty="0"/>
              <a:t>3. Integration with National Health Stack (NHS)</a:t>
            </a:r>
          </a:p>
          <a:p>
            <a:pPr>
              <a:buFont typeface="Arial" panose="020B0604020202020204" pitchFamily="34" charset="0"/>
              <a:buChar char="•"/>
            </a:pPr>
            <a:r>
              <a:rPr lang="en-US" dirty="0"/>
              <a:t>The </a:t>
            </a:r>
            <a:r>
              <a:rPr lang="en-US" b="1" dirty="0"/>
              <a:t>National Health Stack (NHS)</a:t>
            </a:r>
            <a:r>
              <a:rPr lang="en-US" dirty="0"/>
              <a:t> is India's framework for digital health, which includes the </a:t>
            </a:r>
            <a:r>
              <a:rPr lang="en-US" b="1" dirty="0"/>
              <a:t>National Digital Health Mission (NDHM)</a:t>
            </a:r>
            <a:r>
              <a:rPr lang="en-US" dirty="0"/>
              <a:t>.</a:t>
            </a:r>
          </a:p>
          <a:p>
            <a:pPr>
              <a:buFont typeface="Arial" panose="020B0604020202020204" pitchFamily="34" charset="0"/>
              <a:buChar char="•"/>
            </a:pPr>
            <a:r>
              <a:rPr lang="en-US" b="1" dirty="0"/>
              <a:t>NHS</a:t>
            </a:r>
            <a:r>
              <a:rPr lang="en-US" dirty="0"/>
              <a:t> provides the infrastructure for seamless exchange of healthcare data across public and private health providers, ensuring a </a:t>
            </a:r>
            <a:r>
              <a:rPr lang="en-US" b="1" dirty="0"/>
              <a:t>unified health ecosystem</a:t>
            </a:r>
            <a:r>
              <a:rPr lang="en-US" dirty="0"/>
              <a:t> in India.</a:t>
            </a:r>
          </a:p>
          <a:p>
            <a:r>
              <a:rPr lang="en-US" b="1" dirty="0"/>
              <a:t>How FHIR Works with NHS:</a:t>
            </a:r>
          </a:p>
          <a:p>
            <a:pPr>
              <a:buFont typeface="Arial" panose="020B0604020202020204" pitchFamily="34" charset="0"/>
              <a:buChar char="•"/>
            </a:pPr>
            <a:r>
              <a:rPr lang="en-US" b="1" dirty="0"/>
              <a:t>Health ID</a:t>
            </a:r>
            <a:r>
              <a:rPr lang="en-US" dirty="0"/>
              <a:t>: FHIR-compliant systems can link to </a:t>
            </a:r>
            <a:r>
              <a:rPr lang="en-US" b="1" dirty="0"/>
              <a:t>Health ID</a:t>
            </a:r>
            <a:r>
              <a:rPr lang="en-US" dirty="0"/>
              <a:t>, ensuring that a patient's data is associated with a unique identifier for easy tracking and sharing across different healthcare providers in the NHS.</a:t>
            </a:r>
          </a:p>
          <a:p>
            <a:pPr>
              <a:buFont typeface="Arial" panose="020B0604020202020204" pitchFamily="34" charset="0"/>
              <a:buChar char="•"/>
            </a:pPr>
            <a:r>
              <a:rPr lang="en-US" b="1" dirty="0"/>
              <a:t>Health Information Exchange (HIE)</a:t>
            </a:r>
            <a:r>
              <a:rPr lang="en-US" dirty="0"/>
              <a:t>: The integration of FHIR enables a smooth </a:t>
            </a:r>
            <a:r>
              <a:rPr lang="en-US" b="1" dirty="0"/>
              <a:t>data exchange</a:t>
            </a:r>
            <a:r>
              <a:rPr lang="en-US" dirty="0"/>
              <a:t> between healthcare systems within the NHS, improving care coordination and patient outcomes.</a:t>
            </a:r>
          </a:p>
          <a:p>
            <a:pPr>
              <a:buFont typeface="Arial" panose="020B0604020202020204" pitchFamily="34" charset="0"/>
              <a:buChar char="•"/>
            </a:pPr>
            <a:r>
              <a:rPr lang="en-US" b="1" dirty="0"/>
              <a:t>Personal Health Records (PHR)</a:t>
            </a:r>
            <a:r>
              <a:rPr lang="en-US" dirty="0"/>
              <a:t>: Patients can access their health data stored in a centralized system, which is made available in a </a:t>
            </a:r>
            <a:r>
              <a:rPr lang="en-US" b="1" dirty="0"/>
              <a:t>FHIR-compliant format</a:t>
            </a:r>
            <a:r>
              <a:rPr lang="en-US" dirty="0"/>
              <a:t>, ensuring they can share data easily with different healthcare providers when needed.</a:t>
            </a:r>
          </a:p>
          <a:p>
            <a:r>
              <a:rPr lang="en-US" dirty="0"/>
              <a:t>Adopting </a:t>
            </a:r>
            <a:r>
              <a:rPr lang="en-US" b="1" dirty="0"/>
              <a:t>FHIR-compliant systems</a:t>
            </a:r>
            <a:r>
              <a:rPr lang="en-US" dirty="0"/>
              <a:t> for data exchange and integrating them with the </a:t>
            </a:r>
            <a:r>
              <a:rPr lang="en-US" b="1" dirty="0"/>
              <a:t>National Health Stack (NHS)</a:t>
            </a:r>
            <a:r>
              <a:rPr lang="en-US" dirty="0"/>
              <a:t> enables </a:t>
            </a:r>
            <a:r>
              <a:rPr lang="en-US" b="1" dirty="0"/>
              <a:t>seamless interoperability</a:t>
            </a:r>
            <a:r>
              <a:rPr lang="en-US" dirty="0"/>
              <a:t>, improves </a:t>
            </a:r>
            <a:r>
              <a:rPr lang="en-US" b="1" dirty="0"/>
              <a:t>data accuracy</a:t>
            </a:r>
            <a:r>
              <a:rPr lang="en-US" dirty="0"/>
              <a:t>, and strengthens </a:t>
            </a:r>
            <a:r>
              <a:rPr lang="en-US" b="1" dirty="0"/>
              <a:t>patient safety</a:t>
            </a:r>
            <a:r>
              <a:rPr lang="en-US" dirty="0"/>
              <a:t> across healthcare systems in India</a:t>
            </a:r>
            <a:endParaRPr lang="en-IN" dirty="0"/>
          </a:p>
        </p:txBody>
      </p:sp>
      <p:sp>
        <p:nvSpPr>
          <p:cNvPr id="4" name="Slide Number Placeholder 3"/>
          <p:cNvSpPr>
            <a:spLocks noGrp="1"/>
          </p:cNvSpPr>
          <p:nvPr>
            <p:ph type="sldNum" sz="quarter" idx="5"/>
          </p:nvPr>
        </p:nvSpPr>
        <p:spPr/>
        <p:txBody>
          <a:bodyPr/>
          <a:lstStyle/>
          <a:p>
            <a:fld id="{5ECC7572-7E52-4B64-B068-A253A4AE9EA5}" type="slidenum">
              <a:rPr lang="en-IN" smtClean="0"/>
              <a:t>10</a:t>
            </a:fld>
            <a:endParaRPr lang="en-IN"/>
          </a:p>
        </p:txBody>
      </p:sp>
    </p:spTree>
    <p:extLst>
      <p:ext uri="{BB962C8B-B14F-4D97-AF65-F5344CB8AC3E}">
        <p14:creationId xmlns:p14="http://schemas.microsoft.com/office/powerpoint/2010/main" val="58312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AAB3-FC52-2838-E18D-AB2BCB640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2110EB-4A3B-44A3-C255-FC7835939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E88D71-AB8D-7863-8DBA-56258689B1CC}"/>
              </a:ext>
            </a:extLst>
          </p:cNvPr>
          <p:cNvSpPr>
            <a:spLocks noGrp="1"/>
          </p:cNvSpPr>
          <p:nvPr>
            <p:ph type="dt" sz="half" idx="10"/>
          </p:nvPr>
        </p:nvSpPr>
        <p:spPr/>
        <p:txBody>
          <a:bodyPr/>
          <a:lstStyle/>
          <a:p>
            <a:fld id="{50614685-07A9-427A-94BF-FC4F16975B8F}" type="datetime1">
              <a:rPr lang="en-IN" smtClean="0"/>
              <a:t>20-11-2024</a:t>
            </a:fld>
            <a:endParaRPr lang="en-IN"/>
          </a:p>
        </p:txBody>
      </p:sp>
      <p:sp>
        <p:nvSpPr>
          <p:cNvPr id="5" name="Footer Placeholder 4">
            <a:extLst>
              <a:ext uri="{FF2B5EF4-FFF2-40B4-BE49-F238E27FC236}">
                <a16:creationId xmlns:a16="http://schemas.microsoft.com/office/drawing/2014/main" id="{149E1F8A-C32B-95EC-F93A-7D15A7E3440B}"/>
              </a:ext>
            </a:extLst>
          </p:cNvPr>
          <p:cNvSpPr>
            <a:spLocks noGrp="1"/>
          </p:cNvSpPr>
          <p:nvPr>
            <p:ph type="ftr" sz="quarter" idx="11"/>
          </p:nvPr>
        </p:nvSpPr>
        <p:spPr/>
        <p:txBody>
          <a:bodyPr/>
          <a:lstStyle/>
          <a:p>
            <a:r>
              <a:rPr lang="en-US"/>
              <a:t>Prepared by: Dr.Nitin Marathe</a:t>
            </a:r>
            <a:endParaRPr lang="en-IN"/>
          </a:p>
        </p:txBody>
      </p:sp>
      <p:sp>
        <p:nvSpPr>
          <p:cNvPr id="6" name="Slide Number Placeholder 5">
            <a:extLst>
              <a:ext uri="{FF2B5EF4-FFF2-40B4-BE49-F238E27FC236}">
                <a16:creationId xmlns:a16="http://schemas.microsoft.com/office/drawing/2014/main" id="{28A5E73C-FC20-2071-D981-B629657D04BE}"/>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281679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2592-0FA9-2849-16CC-425E8F4D98C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A5A2D2D-BCA5-89D6-CFB5-0203D97B0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1B85BD4-78AB-06B9-5777-F086E9BEFF5C}"/>
              </a:ext>
            </a:extLst>
          </p:cNvPr>
          <p:cNvSpPr>
            <a:spLocks noGrp="1"/>
          </p:cNvSpPr>
          <p:nvPr>
            <p:ph type="dt" sz="half" idx="10"/>
          </p:nvPr>
        </p:nvSpPr>
        <p:spPr/>
        <p:txBody>
          <a:bodyPr/>
          <a:lstStyle/>
          <a:p>
            <a:fld id="{122D659D-D271-4518-B8A4-DF9A8FF508BD}" type="datetime1">
              <a:rPr lang="en-IN" smtClean="0"/>
              <a:t>20-11-2024</a:t>
            </a:fld>
            <a:endParaRPr lang="en-IN"/>
          </a:p>
        </p:txBody>
      </p:sp>
      <p:sp>
        <p:nvSpPr>
          <p:cNvPr id="5" name="Footer Placeholder 4">
            <a:extLst>
              <a:ext uri="{FF2B5EF4-FFF2-40B4-BE49-F238E27FC236}">
                <a16:creationId xmlns:a16="http://schemas.microsoft.com/office/drawing/2014/main" id="{005DAB8C-7DD8-E758-587A-EDB2E8C1724B}"/>
              </a:ext>
            </a:extLst>
          </p:cNvPr>
          <p:cNvSpPr>
            <a:spLocks noGrp="1"/>
          </p:cNvSpPr>
          <p:nvPr>
            <p:ph type="ftr" sz="quarter" idx="11"/>
          </p:nvPr>
        </p:nvSpPr>
        <p:spPr/>
        <p:txBody>
          <a:bodyPr/>
          <a:lstStyle/>
          <a:p>
            <a:r>
              <a:rPr lang="en-US"/>
              <a:t>Prepared by: Dr.Nitin Marathe</a:t>
            </a:r>
            <a:endParaRPr lang="en-IN"/>
          </a:p>
        </p:txBody>
      </p:sp>
      <p:sp>
        <p:nvSpPr>
          <p:cNvPr id="6" name="Slide Number Placeholder 5">
            <a:extLst>
              <a:ext uri="{FF2B5EF4-FFF2-40B4-BE49-F238E27FC236}">
                <a16:creationId xmlns:a16="http://schemas.microsoft.com/office/drawing/2014/main" id="{18ECBF13-E715-0F20-85EB-0E8EFC96B9BB}"/>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237848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F35831-A265-DE62-6E31-FE670A91EB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8EB590-60AB-3695-9D32-069AFF4A33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8CC936-FFD8-FFF3-2D9A-EF2D1A27D15B}"/>
              </a:ext>
            </a:extLst>
          </p:cNvPr>
          <p:cNvSpPr>
            <a:spLocks noGrp="1"/>
          </p:cNvSpPr>
          <p:nvPr>
            <p:ph type="dt" sz="half" idx="10"/>
          </p:nvPr>
        </p:nvSpPr>
        <p:spPr/>
        <p:txBody>
          <a:bodyPr/>
          <a:lstStyle/>
          <a:p>
            <a:fld id="{4655E3FB-D4A0-4CB3-8A83-4805620834F2}" type="datetime1">
              <a:rPr lang="en-IN" smtClean="0"/>
              <a:t>20-11-2024</a:t>
            </a:fld>
            <a:endParaRPr lang="en-IN"/>
          </a:p>
        </p:txBody>
      </p:sp>
      <p:sp>
        <p:nvSpPr>
          <p:cNvPr id="5" name="Footer Placeholder 4">
            <a:extLst>
              <a:ext uri="{FF2B5EF4-FFF2-40B4-BE49-F238E27FC236}">
                <a16:creationId xmlns:a16="http://schemas.microsoft.com/office/drawing/2014/main" id="{F5FD1E3C-D433-18A4-BBB8-48DA80BBBAFE}"/>
              </a:ext>
            </a:extLst>
          </p:cNvPr>
          <p:cNvSpPr>
            <a:spLocks noGrp="1"/>
          </p:cNvSpPr>
          <p:nvPr>
            <p:ph type="ftr" sz="quarter" idx="11"/>
          </p:nvPr>
        </p:nvSpPr>
        <p:spPr/>
        <p:txBody>
          <a:bodyPr/>
          <a:lstStyle/>
          <a:p>
            <a:r>
              <a:rPr lang="en-US"/>
              <a:t>Prepared by: Dr.Nitin Marathe</a:t>
            </a:r>
            <a:endParaRPr lang="en-IN"/>
          </a:p>
        </p:txBody>
      </p:sp>
      <p:sp>
        <p:nvSpPr>
          <p:cNvPr id="6" name="Slide Number Placeholder 5">
            <a:extLst>
              <a:ext uri="{FF2B5EF4-FFF2-40B4-BE49-F238E27FC236}">
                <a16:creationId xmlns:a16="http://schemas.microsoft.com/office/drawing/2014/main" id="{D9E7448D-7C99-2ACD-9234-568004FCEEF0}"/>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88401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FF78-E87E-3AB7-9BE9-0613813812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0253E40-C001-1AF5-1B2F-EA2FB0C1E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D4C2369-9224-5CA8-33BE-8236295E1519}"/>
              </a:ext>
            </a:extLst>
          </p:cNvPr>
          <p:cNvSpPr>
            <a:spLocks noGrp="1"/>
          </p:cNvSpPr>
          <p:nvPr>
            <p:ph type="dt" sz="half" idx="10"/>
          </p:nvPr>
        </p:nvSpPr>
        <p:spPr/>
        <p:txBody>
          <a:bodyPr/>
          <a:lstStyle/>
          <a:p>
            <a:fld id="{5EA19110-EEAF-4DAF-88D9-D2A1F7F139BE}" type="datetime1">
              <a:rPr lang="en-IN" smtClean="0"/>
              <a:t>20-11-2024</a:t>
            </a:fld>
            <a:endParaRPr lang="en-IN"/>
          </a:p>
        </p:txBody>
      </p:sp>
      <p:sp>
        <p:nvSpPr>
          <p:cNvPr id="5" name="Footer Placeholder 4">
            <a:extLst>
              <a:ext uri="{FF2B5EF4-FFF2-40B4-BE49-F238E27FC236}">
                <a16:creationId xmlns:a16="http://schemas.microsoft.com/office/drawing/2014/main" id="{F4DE8ED1-6A5A-EE74-15F1-CF7B4BA2C1C1}"/>
              </a:ext>
            </a:extLst>
          </p:cNvPr>
          <p:cNvSpPr>
            <a:spLocks noGrp="1"/>
          </p:cNvSpPr>
          <p:nvPr>
            <p:ph type="ftr" sz="quarter" idx="11"/>
          </p:nvPr>
        </p:nvSpPr>
        <p:spPr/>
        <p:txBody>
          <a:bodyPr/>
          <a:lstStyle/>
          <a:p>
            <a:r>
              <a:rPr lang="en-US"/>
              <a:t>Prepared by: Dr.Nitin Marathe</a:t>
            </a:r>
            <a:endParaRPr lang="en-IN"/>
          </a:p>
        </p:txBody>
      </p:sp>
      <p:sp>
        <p:nvSpPr>
          <p:cNvPr id="6" name="Slide Number Placeholder 5">
            <a:extLst>
              <a:ext uri="{FF2B5EF4-FFF2-40B4-BE49-F238E27FC236}">
                <a16:creationId xmlns:a16="http://schemas.microsoft.com/office/drawing/2014/main" id="{C87AB027-FF33-367C-8E25-F12880F9A12D}"/>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71287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7E7B-45B4-C3FC-36B2-16D6C6AE6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42FA2D0-CC1F-01D0-66F4-0B57D89EC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3866D-DFF9-B970-0999-FF8386D6E782}"/>
              </a:ext>
            </a:extLst>
          </p:cNvPr>
          <p:cNvSpPr>
            <a:spLocks noGrp="1"/>
          </p:cNvSpPr>
          <p:nvPr>
            <p:ph type="dt" sz="half" idx="10"/>
          </p:nvPr>
        </p:nvSpPr>
        <p:spPr/>
        <p:txBody>
          <a:bodyPr/>
          <a:lstStyle/>
          <a:p>
            <a:fld id="{8741B77B-C070-4683-B289-BBA78F35AF04}" type="datetime1">
              <a:rPr lang="en-IN" smtClean="0"/>
              <a:t>20-11-2024</a:t>
            </a:fld>
            <a:endParaRPr lang="en-IN"/>
          </a:p>
        </p:txBody>
      </p:sp>
      <p:sp>
        <p:nvSpPr>
          <p:cNvPr id="5" name="Footer Placeholder 4">
            <a:extLst>
              <a:ext uri="{FF2B5EF4-FFF2-40B4-BE49-F238E27FC236}">
                <a16:creationId xmlns:a16="http://schemas.microsoft.com/office/drawing/2014/main" id="{E14A79DF-833A-C208-5C56-BBC2E7B27A24}"/>
              </a:ext>
            </a:extLst>
          </p:cNvPr>
          <p:cNvSpPr>
            <a:spLocks noGrp="1"/>
          </p:cNvSpPr>
          <p:nvPr>
            <p:ph type="ftr" sz="quarter" idx="11"/>
          </p:nvPr>
        </p:nvSpPr>
        <p:spPr/>
        <p:txBody>
          <a:bodyPr/>
          <a:lstStyle/>
          <a:p>
            <a:r>
              <a:rPr lang="en-US"/>
              <a:t>Prepared by: Dr.Nitin Marathe</a:t>
            </a:r>
            <a:endParaRPr lang="en-IN"/>
          </a:p>
        </p:txBody>
      </p:sp>
      <p:sp>
        <p:nvSpPr>
          <p:cNvPr id="6" name="Slide Number Placeholder 5">
            <a:extLst>
              <a:ext uri="{FF2B5EF4-FFF2-40B4-BE49-F238E27FC236}">
                <a16:creationId xmlns:a16="http://schemas.microsoft.com/office/drawing/2014/main" id="{204FED94-B7CD-60CC-BA04-F88610123EEA}"/>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212970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FC5E-468E-93C4-04F5-58D4D6D2DAB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EE7570-24CE-85D3-84D9-44E534493E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09EC21F-6FBB-1844-BD18-D489A2F2CB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671B511-AEE6-972F-BD6F-20E5594FCAD0}"/>
              </a:ext>
            </a:extLst>
          </p:cNvPr>
          <p:cNvSpPr>
            <a:spLocks noGrp="1"/>
          </p:cNvSpPr>
          <p:nvPr>
            <p:ph type="dt" sz="half" idx="10"/>
          </p:nvPr>
        </p:nvSpPr>
        <p:spPr/>
        <p:txBody>
          <a:bodyPr/>
          <a:lstStyle/>
          <a:p>
            <a:fld id="{9A394747-B210-44EE-B2E1-D2BE9A55948E}" type="datetime1">
              <a:rPr lang="en-IN" smtClean="0"/>
              <a:t>20-11-2024</a:t>
            </a:fld>
            <a:endParaRPr lang="en-IN"/>
          </a:p>
        </p:txBody>
      </p:sp>
      <p:sp>
        <p:nvSpPr>
          <p:cNvPr id="6" name="Footer Placeholder 5">
            <a:extLst>
              <a:ext uri="{FF2B5EF4-FFF2-40B4-BE49-F238E27FC236}">
                <a16:creationId xmlns:a16="http://schemas.microsoft.com/office/drawing/2014/main" id="{910B1209-D233-65A5-3DA8-83A00EBDCB77}"/>
              </a:ext>
            </a:extLst>
          </p:cNvPr>
          <p:cNvSpPr>
            <a:spLocks noGrp="1"/>
          </p:cNvSpPr>
          <p:nvPr>
            <p:ph type="ftr" sz="quarter" idx="11"/>
          </p:nvPr>
        </p:nvSpPr>
        <p:spPr/>
        <p:txBody>
          <a:bodyPr/>
          <a:lstStyle/>
          <a:p>
            <a:r>
              <a:rPr lang="en-US"/>
              <a:t>Prepared by: Dr.Nitin Marathe</a:t>
            </a:r>
            <a:endParaRPr lang="en-IN"/>
          </a:p>
        </p:txBody>
      </p:sp>
      <p:sp>
        <p:nvSpPr>
          <p:cNvPr id="7" name="Slide Number Placeholder 6">
            <a:extLst>
              <a:ext uri="{FF2B5EF4-FFF2-40B4-BE49-F238E27FC236}">
                <a16:creationId xmlns:a16="http://schemas.microsoft.com/office/drawing/2014/main" id="{0B64C128-C568-8AAE-7BF9-C6DE47A46F6E}"/>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409027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3389-DAC1-4B6E-D5EB-A36693DFB71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CD1DDD-0406-2C72-248A-467DA62508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A5598E-5770-100B-3EF5-E9691E057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427A869-FA22-4EFC-5871-0A8F73C7D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78BAC-1B6D-14BD-B2F3-CA0048C982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FBA57E9-8E30-177F-3614-27D782B6A8F0}"/>
              </a:ext>
            </a:extLst>
          </p:cNvPr>
          <p:cNvSpPr>
            <a:spLocks noGrp="1"/>
          </p:cNvSpPr>
          <p:nvPr>
            <p:ph type="dt" sz="half" idx="10"/>
          </p:nvPr>
        </p:nvSpPr>
        <p:spPr/>
        <p:txBody>
          <a:bodyPr/>
          <a:lstStyle/>
          <a:p>
            <a:fld id="{1D670482-69CF-4EFD-A962-0B5C0DD61447}" type="datetime1">
              <a:rPr lang="en-IN" smtClean="0"/>
              <a:t>20-11-2024</a:t>
            </a:fld>
            <a:endParaRPr lang="en-IN"/>
          </a:p>
        </p:txBody>
      </p:sp>
      <p:sp>
        <p:nvSpPr>
          <p:cNvPr id="8" name="Footer Placeholder 7">
            <a:extLst>
              <a:ext uri="{FF2B5EF4-FFF2-40B4-BE49-F238E27FC236}">
                <a16:creationId xmlns:a16="http://schemas.microsoft.com/office/drawing/2014/main" id="{0DD1B1D1-95D5-B44F-1170-8CAC27F2D69F}"/>
              </a:ext>
            </a:extLst>
          </p:cNvPr>
          <p:cNvSpPr>
            <a:spLocks noGrp="1"/>
          </p:cNvSpPr>
          <p:nvPr>
            <p:ph type="ftr" sz="quarter" idx="11"/>
          </p:nvPr>
        </p:nvSpPr>
        <p:spPr/>
        <p:txBody>
          <a:bodyPr/>
          <a:lstStyle/>
          <a:p>
            <a:r>
              <a:rPr lang="en-US"/>
              <a:t>Prepared by: Dr.Nitin Marathe</a:t>
            </a:r>
            <a:endParaRPr lang="en-IN"/>
          </a:p>
        </p:txBody>
      </p:sp>
      <p:sp>
        <p:nvSpPr>
          <p:cNvPr id="9" name="Slide Number Placeholder 8">
            <a:extLst>
              <a:ext uri="{FF2B5EF4-FFF2-40B4-BE49-F238E27FC236}">
                <a16:creationId xmlns:a16="http://schemas.microsoft.com/office/drawing/2014/main" id="{C23B75AB-FCF1-2BE7-B188-DF144EDBDBAB}"/>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71519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03B3-01BE-6178-0091-705826426E7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FC31E41-415F-3048-602B-540D8C3512D2}"/>
              </a:ext>
            </a:extLst>
          </p:cNvPr>
          <p:cNvSpPr>
            <a:spLocks noGrp="1"/>
          </p:cNvSpPr>
          <p:nvPr>
            <p:ph type="dt" sz="half" idx="10"/>
          </p:nvPr>
        </p:nvSpPr>
        <p:spPr/>
        <p:txBody>
          <a:bodyPr/>
          <a:lstStyle/>
          <a:p>
            <a:fld id="{37ACE117-7C35-4611-B159-53BB6D8B3B7C}" type="datetime1">
              <a:rPr lang="en-IN" smtClean="0"/>
              <a:t>20-11-2024</a:t>
            </a:fld>
            <a:endParaRPr lang="en-IN"/>
          </a:p>
        </p:txBody>
      </p:sp>
      <p:sp>
        <p:nvSpPr>
          <p:cNvPr id="4" name="Footer Placeholder 3">
            <a:extLst>
              <a:ext uri="{FF2B5EF4-FFF2-40B4-BE49-F238E27FC236}">
                <a16:creationId xmlns:a16="http://schemas.microsoft.com/office/drawing/2014/main" id="{97E250C3-94E7-5585-45DC-4D0D0D48EBA9}"/>
              </a:ext>
            </a:extLst>
          </p:cNvPr>
          <p:cNvSpPr>
            <a:spLocks noGrp="1"/>
          </p:cNvSpPr>
          <p:nvPr>
            <p:ph type="ftr" sz="quarter" idx="11"/>
          </p:nvPr>
        </p:nvSpPr>
        <p:spPr/>
        <p:txBody>
          <a:bodyPr/>
          <a:lstStyle/>
          <a:p>
            <a:r>
              <a:rPr lang="en-US"/>
              <a:t>Prepared by: Dr.Nitin Marathe</a:t>
            </a:r>
            <a:endParaRPr lang="en-IN"/>
          </a:p>
        </p:txBody>
      </p:sp>
      <p:sp>
        <p:nvSpPr>
          <p:cNvPr id="5" name="Slide Number Placeholder 4">
            <a:extLst>
              <a:ext uri="{FF2B5EF4-FFF2-40B4-BE49-F238E27FC236}">
                <a16:creationId xmlns:a16="http://schemas.microsoft.com/office/drawing/2014/main" id="{8C2E2A4B-9296-F811-4981-A174F0216391}"/>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168705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E4894-84B5-C299-4F94-C372D8F1AD66}"/>
              </a:ext>
            </a:extLst>
          </p:cNvPr>
          <p:cNvSpPr>
            <a:spLocks noGrp="1"/>
          </p:cNvSpPr>
          <p:nvPr>
            <p:ph type="dt" sz="half" idx="10"/>
          </p:nvPr>
        </p:nvSpPr>
        <p:spPr/>
        <p:txBody>
          <a:bodyPr/>
          <a:lstStyle/>
          <a:p>
            <a:fld id="{86E2AE49-6D73-4D21-8388-3556F0403645}" type="datetime1">
              <a:rPr lang="en-IN" smtClean="0"/>
              <a:t>20-11-2024</a:t>
            </a:fld>
            <a:endParaRPr lang="en-IN"/>
          </a:p>
        </p:txBody>
      </p:sp>
      <p:sp>
        <p:nvSpPr>
          <p:cNvPr id="3" name="Footer Placeholder 2">
            <a:extLst>
              <a:ext uri="{FF2B5EF4-FFF2-40B4-BE49-F238E27FC236}">
                <a16:creationId xmlns:a16="http://schemas.microsoft.com/office/drawing/2014/main" id="{D9057A61-C9B8-18E2-18FA-EFD4A8FB3DB6}"/>
              </a:ext>
            </a:extLst>
          </p:cNvPr>
          <p:cNvSpPr>
            <a:spLocks noGrp="1"/>
          </p:cNvSpPr>
          <p:nvPr>
            <p:ph type="ftr" sz="quarter" idx="11"/>
          </p:nvPr>
        </p:nvSpPr>
        <p:spPr/>
        <p:txBody>
          <a:bodyPr/>
          <a:lstStyle/>
          <a:p>
            <a:r>
              <a:rPr lang="en-US"/>
              <a:t>Prepared by: Dr.Nitin Marathe</a:t>
            </a:r>
            <a:endParaRPr lang="en-IN"/>
          </a:p>
        </p:txBody>
      </p:sp>
      <p:sp>
        <p:nvSpPr>
          <p:cNvPr id="4" name="Slide Number Placeholder 3">
            <a:extLst>
              <a:ext uri="{FF2B5EF4-FFF2-40B4-BE49-F238E27FC236}">
                <a16:creationId xmlns:a16="http://schemas.microsoft.com/office/drawing/2014/main" id="{94682F24-7F09-BA1A-9B4F-3BA09FC810BA}"/>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103700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8F46-8B4A-8B6D-FDC4-8052BE5E9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7D16756-7F61-8B8E-2547-21CD38AE9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0BC66BF-5FBB-8AE4-6161-97DF1A6B4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4082E-9EDF-70A2-1E63-12133933BA03}"/>
              </a:ext>
            </a:extLst>
          </p:cNvPr>
          <p:cNvSpPr>
            <a:spLocks noGrp="1"/>
          </p:cNvSpPr>
          <p:nvPr>
            <p:ph type="dt" sz="half" idx="10"/>
          </p:nvPr>
        </p:nvSpPr>
        <p:spPr/>
        <p:txBody>
          <a:bodyPr/>
          <a:lstStyle/>
          <a:p>
            <a:fld id="{073AA680-248E-4DB3-A738-89613DBC259E}" type="datetime1">
              <a:rPr lang="en-IN" smtClean="0"/>
              <a:t>20-11-2024</a:t>
            </a:fld>
            <a:endParaRPr lang="en-IN"/>
          </a:p>
        </p:txBody>
      </p:sp>
      <p:sp>
        <p:nvSpPr>
          <p:cNvPr id="6" name="Footer Placeholder 5">
            <a:extLst>
              <a:ext uri="{FF2B5EF4-FFF2-40B4-BE49-F238E27FC236}">
                <a16:creationId xmlns:a16="http://schemas.microsoft.com/office/drawing/2014/main" id="{D1ADF5DF-BBBA-8A6A-E9C0-43FED9CD1E3C}"/>
              </a:ext>
            </a:extLst>
          </p:cNvPr>
          <p:cNvSpPr>
            <a:spLocks noGrp="1"/>
          </p:cNvSpPr>
          <p:nvPr>
            <p:ph type="ftr" sz="quarter" idx="11"/>
          </p:nvPr>
        </p:nvSpPr>
        <p:spPr/>
        <p:txBody>
          <a:bodyPr/>
          <a:lstStyle/>
          <a:p>
            <a:r>
              <a:rPr lang="en-US"/>
              <a:t>Prepared by: Dr.Nitin Marathe</a:t>
            </a:r>
            <a:endParaRPr lang="en-IN"/>
          </a:p>
        </p:txBody>
      </p:sp>
      <p:sp>
        <p:nvSpPr>
          <p:cNvPr id="7" name="Slide Number Placeholder 6">
            <a:extLst>
              <a:ext uri="{FF2B5EF4-FFF2-40B4-BE49-F238E27FC236}">
                <a16:creationId xmlns:a16="http://schemas.microsoft.com/office/drawing/2014/main" id="{FDCD26DF-CB1C-E5C6-E5E5-9BFA5FA8D998}"/>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83226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3B6F-7DFB-9B51-A89F-843D5B896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1A27D76-37FD-FA6A-0EC7-6FCBB594D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8746FC1-0055-D09B-781D-FB66154DA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87FF7-B369-B99F-1C6D-8B83A049665B}"/>
              </a:ext>
            </a:extLst>
          </p:cNvPr>
          <p:cNvSpPr>
            <a:spLocks noGrp="1"/>
          </p:cNvSpPr>
          <p:nvPr>
            <p:ph type="dt" sz="half" idx="10"/>
          </p:nvPr>
        </p:nvSpPr>
        <p:spPr/>
        <p:txBody>
          <a:bodyPr/>
          <a:lstStyle/>
          <a:p>
            <a:fld id="{ECF7D99E-8DB6-4DDE-B582-5988537CC8FA}" type="datetime1">
              <a:rPr lang="en-IN" smtClean="0"/>
              <a:t>20-11-2024</a:t>
            </a:fld>
            <a:endParaRPr lang="en-IN"/>
          </a:p>
        </p:txBody>
      </p:sp>
      <p:sp>
        <p:nvSpPr>
          <p:cNvPr id="6" name="Footer Placeholder 5">
            <a:extLst>
              <a:ext uri="{FF2B5EF4-FFF2-40B4-BE49-F238E27FC236}">
                <a16:creationId xmlns:a16="http://schemas.microsoft.com/office/drawing/2014/main" id="{93D1AAC1-1F4B-A872-AEE7-7D4635636287}"/>
              </a:ext>
            </a:extLst>
          </p:cNvPr>
          <p:cNvSpPr>
            <a:spLocks noGrp="1"/>
          </p:cNvSpPr>
          <p:nvPr>
            <p:ph type="ftr" sz="quarter" idx="11"/>
          </p:nvPr>
        </p:nvSpPr>
        <p:spPr/>
        <p:txBody>
          <a:bodyPr/>
          <a:lstStyle/>
          <a:p>
            <a:r>
              <a:rPr lang="en-US"/>
              <a:t>Prepared by: Dr.Nitin Marathe</a:t>
            </a:r>
            <a:endParaRPr lang="en-IN"/>
          </a:p>
        </p:txBody>
      </p:sp>
      <p:sp>
        <p:nvSpPr>
          <p:cNvPr id="7" name="Slide Number Placeholder 6">
            <a:extLst>
              <a:ext uri="{FF2B5EF4-FFF2-40B4-BE49-F238E27FC236}">
                <a16:creationId xmlns:a16="http://schemas.microsoft.com/office/drawing/2014/main" id="{26FD668F-B890-A8D3-60B1-426E44ED5F25}"/>
              </a:ext>
            </a:extLst>
          </p:cNvPr>
          <p:cNvSpPr>
            <a:spLocks noGrp="1"/>
          </p:cNvSpPr>
          <p:nvPr>
            <p:ph type="sldNum" sz="quarter" idx="12"/>
          </p:nvPr>
        </p:nvSpPr>
        <p:spPr/>
        <p:txBody>
          <a:bodyPr/>
          <a:lstStyle/>
          <a:p>
            <a:fld id="{D0E60AA3-AD48-4662-A658-E119008B02DA}" type="slidenum">
              <a:rPr lang="en-IN" smtClean="0"/>
              <a:t>‹#›</a:t>
            </a:fld>
            <a:endParaRPr lang="en-IN"/>
          </a:p>
        </p:txBody>
      </p:sp>
    </p:spTree>
    <p:extLst>
      <p:ext uri="{BB962C8B-B14F-4D97-AF65-F5344CB8AC3E}">
        <p14:creationId xmlns:p14="http://schemas.microsoft.com/office/powerpoint/2010/main" val="321108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AABB6-55B9-4A38-AB82-3DCA407CB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25BCB1-F1E8-910B-7EDE-5506252B1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CA2294-DD4C-8C32-6C69-F39C8E527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4FAA5-C634-4CDB-89BC-8140361D61F8}" type="datetime1">
              <a:rPr lang="en-IN" smtClean="0"/>
              <a:t>20-11-2024</a:t>
            </a:fld>
            <a:endParaRPr lang="en-IN"/>
          </a:p>
        </p:txBody>
      </p:sp>
      <p:sp>
        <p:nvSpPr>
          <p:cNvPr id="5" name="Footer Placeholder 4">
            <a:extLst>
              <a:ext uri="{FF2B5EF4-FFF2-40B4-BE49-F238E27FC236}">
                <a16:creationId xmlns:a16="http://schemas.microsoft.com/office/drawing/2014/main" id="{001EB85C-CFBE-FE32-755E-B724808B7E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Prepared by: Dr.Nitin Marathe</a:t>
            </a:r>
            <a:endParaRPr lang="en-IN"/>
          </a:p>
        </p:txBody>
      </p:sp>
      <p:sp>
        <p:nvSpPr>
          <p:cNvPr id="6" name="Slide Number Placeholder 5">
            <a:extLst>
              <a:ext uri="{FF2B5EF4-FFF2-40B4-BE49-F238E27FC236}">
                <a16:creationId xmlns:a16="http://schemas.microsoft.com/office/drawing/2014/main" id="{AB76CA80-9035-92E7-6E09-A24CD84673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60AA3-AD48-4662-A658-E119008B02DA}" type="slidenum">
              <a:rPr lang="en-IN" smtClean="0"/>
              <a:t>‹#›</a:t>
            </a:fld>
            <a:endParaRPr lang="en-IN"/>
          </a:p>
        </p:txBody>
      </p:sp>
    </p:spTree>
    <p:extLst>
      <p:ext uri="{BB962C8B-B14F-4D97-AF65-F5344CB8AC3E}">
        <p14:creationId xmlns:p14="http://schemas.microsoft.com/office/powerpoint/2010/main" val="63287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hyperlink" Target="mailto:drnitinmarathe@aiimsnagpur.edu.in"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2.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ADA036-EB29-3C1E-D260-C380E78A2BF9}"/>
              </a:ext>
            </a:extLst>
          </p:cNvPr>
          <p:cNvPicPr>
            <a:picLocks noChangeAspect="1"/>
          </p:cNvPicPr>
          <p:nvPr/>
        </p:nvPicPr>
        <p:blipFill>
          <a:blip r:embed="rId3">
            <a:alphaModFix amt="5000"/>
          </a:blip>
          <a:stretch>
            <a:fillRect/>
          </a:stretch>
        </p:blipFill>
        <p:spPr>
          <a:xfrm>
            <a:off x="4213642" y="1534353"/>
            <a:ext cx="3525868" cy="3789294"/>
          </a:xfrm>
          <a:prstGeom prst="rect">
            <a:avLst/>
          </a:prstGeom>
        </p:spPr>
      </p:pic>
      <p:sp>
        <p:nvSpPr>
          <p:cNvPr id="2" name="Title 1">
            <a:extLst>
              <a:ext uri="{FF2B5EF4-FFF2-40B4-BE49-F238E27FC236}">
                <a16:creationId xmlns:a16="http://schemas.microsoft.com/office/drawing/2014/main" id="{D86F67FE-0A01-2F33-7C56-5F8A7C90DBC8}"/>
              </a:ext>
            </a:extLst>
          </p:cNvPr>
          <p:cNvSpPr>
            <a:spLocks noGrp="1"/>
          </p:cNvSpPr>
          <p:nvPr>
            <p:ph type="title"/>
          </p:nvPr>
        </p:nvSpPr>
        <p:spPr>
          <a:xfrm>
            <a:off x="371766" y="754283"/>
            <a:ext cx="11807190" cy="926496"/>
          </a:xfrm>
        </p:spPr>
        <p:txBody>
          <a:bodyPr>
            <a:normAutofit/>
          </a:bodyPr>
          <a:lstStyle/>
          <a:p>
            <a:r>
              <a:rPr kumimoji="0" lang="en-US"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ELECTRONIC HEALTH RECORDS AND PATIENT SAFETY</a:t>
            </a:r>
            <a:endParaRPr lang="en-IN" sz="2400" b="1"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29E8A683-89E3-693A-9394-4F643240B4A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93132" y="2639400"/>
            <a:ext cx="3913208" cy="2869193"/>
          </a:xfrm>
        </p:spPr>
      </p:pic>
      <p:sp>
        <p:nvSpPr>
          <p:cNvPr id="12" name="Text Placeholder 11">
            <a:extLst>
              <a:ext uri="{FF2B5EF4-FFF2-40B4-BE49-F238E27FC236}">
                <a16:creationId xmlns:a16="http://schemas.microsoft.com/office/drawing/2014/main" id="{BF67106B-89A1-83E0-CABC-01C22FC14E2E}"/>
              </a:ext>
            </a:extLst>
          </p:cNvPr>
          <p:cNvSpPr>
            <a:spLocks noGrp="1"/>
          </p:cNvSpPr>
          <p:nvPr>
            <p:ph type="body" sz="half" idx="2"/>
          </p:nvPr>
        </p:nvSpPr>
        <p:spPr>
          <a:xfrm>
            <a:off x="5793252" y="2753700"/>
            <a:ext cx="5855294" cy="2754893"/>
          </a:xfrm>
        </p:spPr>
        <p:txBody>
          <a:bodyPr/>
          <a:lstStyle/>
          <a:p>
            <a:pPr marL="0" marR="0" lvl="0" indent="0" algn="just" defTabSz="914400" rtl="0" eaLnBrk="1" fontAlgn="auto" latinLnBrk="0" hangingPunct="1">
              <a:lnSpc>
                <a:spcPts val="1175"/>
              </a:lnSpc>
              <a:spcBef>
                <a:spcPts val="0"/>
              </a:spcBef>
              <a:spcAft>
                <a:spcPts val="0"/>
              </a:spcAft>
              <a:buClr>
                <a:srgbClr val="C66951"/>
              </a:buClr>
              <a:buSzPct val="100000"/>
              <a:buFont typeface="Tw Cen MT" panose="020B0602020104020603" pitchFamily="34" charset="0"/>
              <a:buNone/>
              <a:tabLst/>
              <a:defRPr/>
            </a:pPr>
            <a:endParaRPr kumimoji="0" lang="en-US" sz="1600" b="1"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endParaRPr>
          </a:p>
          <a:p>
            <a:pPr marL="0" marR="0" lvl="0" indent="0" algn="just" defTabSz="914400" rtl="0" eaLnBrk="1" fontAlgn="auto" latinLnBrk="0" hangingPunct="1">
              <a:lnSpc>
                <a:spcPts val="1175"/>
              </a:lnSpc>
              <a:spcBef>
                <a:spcPts val="0"/>
              </a:spcBef>
              <a:spcAft>
                <a:spcPts val="0"/>
              </a:spcAft>
              <a:buClr>
                <a:srgbClr val="C66951"/>
              </a:buClr>
              <a:buSzPct val="100000"/>
              <a:buFont typeface="Tw Cen MT" panose="020B0602020104020603" pitchFamily="34" charset="0"/>
              <a:buNone/>
              <a:tabLst/>
              <a:defRPr/>
            </a:pPr>
            <a:r>
              <a:rPr kumimoji="0" lang="en-US" sz="2000" b="1"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rPr>
              <a:t>Dr. Nitin Marathe</a:t>
            </a:r>
            <a:r>
              <a:rPr kumimoji="0" lang="en-US" sz="2000" b="0"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rPr>
              <a:t> </a:t>
            </a:r>
          </a:p>
          <a:p>
            <a:pPr marL="0" marR="0" lvl="0" indent="0" algn="just" defTabSz="914400" rtl="0" eaLnBrk="1" fontAlgn="auto" latinLnBrk="0" hangingPunct="1">
              <a:lnSpc>
                <a:spcPts val="1175"/>
              </a:lnSpc>
              <a:spcBef>
                <a:spcPts val="0"/>
              </a:spcBef>
              <a:spcAft>
                <a:spcPts val="0"/>
              </a:spcAft>
              <a:buClr>
                <a:srgbClr val="C66951"/>
              </a:buClr>
              <a:buSzPct val="100000"/>
              <a:buFont typeface="Tw Cen MT" panose="020B0602020104020603" pitchFamily="34" charset="0"/>
              <a:buNone/>
              <a:tabLst/>
              <a:defRPr/>
            </a:pPr>
            <a:r>
              <a:rPr kumimoji="0" lang="en-US" sz="1600" b="0"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rPr>
              <a:t>   </a:t>
            </a:r>
          </a:p>
          <a:p>
            <a:pPr marL="0" marR="0" lvl="0" indent="0" algn="just" defTabSz="914400" rtl="0" eaLnBrk="1" fontAlgn="auto" latinLnBrk="0" hangingPunct="1">
              <a:lnSpc>
                <a:spcPts val="1175"/>
              </a:lnSpc>
              <a:spcBef>
                <a:spcPts val="0"/>
              </a:spcBef>
              <a:spcAft>
                <a:spcPts val="0"/>
              </a:spcAft>
              <a:buClr>
                <a:srgbClr val="C66951"/>
              </a:buClr>
              <a:buSzPct val="100000"/>
              <a:buFont typeface="Tw Cen MT" panose="020B0602020104020603" pitchFamily="34" charset="0"/>
              <a:buNone/>
              <a:tabLst/>
              <a:defRPr/>
            </a:pPr>
            <a:r>
              <a:rPr kumimoji="0" lang="en-US" b="0"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cs typeface="Times New Roman" panose="02020603050405020304" pitchFamily="18" charset="0"/>
              </a:rPr>
              <a:t>Joint Medical Superintendent cum Associate Professor </a:t>
            </a:r>
          </a:p>
          <a:p>
            <a:pPr marL="0" marR="0" lvl="0" indent="0" algn="just" defTabSz="914400" rtl="0" eaLnBrk="1" fontAlgn="auto" latinLnBrk="0" hangingPunct="1">
              <a:lnSpc>
                <a:spcPts val="1175"/>
              </a:lnSpc>
              <a:spcBef>
                <a:spcPts val="0"/>
              </a:spcBef>
              <a:spcAft>
                <a:spcPts val="0"/>
              </a:spcAft>
              <a:buClr>
                <a:srgbClr val="C66951"/>
              </a:buClr>
              <a:buSzPct val="100000"/>
              <a:buFont typeface="Tw Cen MT" panose="020B0602020104020603" pitchFamily="34" charset="0"/>
              <a:buNone/>
              <a:tabLst/>
              <a:defRPr/>
            </a:pPr>
            <a:endParaRPr kumimoji="0" lang="en-US" b="0"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cs typeface="Times New Roman" panose="02020603050405020304" pitchFamily="18" charset="0"/>
            </a:endParaRPr>
          </a:p>
          <a:p>
            <a:pPr marL="0" marR="0" lvl="0" indent="0" algn="just" defTabSz="914400" rtl="0" eaLnBrk="1" fontAlgn="auto" latinLnBrk="0" hangingPunct="1">
              <a:lnSpc>
                <a:spcPts val="1175"/>
              </a:lnSpc>
              <a:spcBef>
                <a:spcPts val="0"/>
              </a:spcBef>
              <a:spcAft>
                <a:spcPts val="0"/>
              </a:spcAft>
              <a:buClr>
                <a:srgbClr val="C66951"/>
              </a:buClr>
              <a:buSzPct val="100000"/>
              <a:buFont typeface="Tw Cen MT" panose="020B0602020104020603" pitchFamily="34" charset="0"/>
              <a:buNone/>
              <a:tabLst/>
              <a:defRPr/>
            </a:pPr>
            <a:r>
              <a:rPr kumimoji="0" lang="en-US" b="1"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cs typeface="Times New Roman" panose="02020603050405020304" pitchFamily="18" charset="0"/>
              </a:rPr>
              <a:t>Dept. of Hospital Administration.</a:t>
            </a:r>
            <a:endParaRPr kumimoji="0" lang="en-US" b="1" i="0" u="none" strike="noStrike" kern="1200" cap="none" spc="0" normalizeH="0" baseline="0" noProof="0" dirty="0">
              <a:ln>
                <a:noFill/>
              </a:ln>
              <a:solidFill>
                <a:srgbClr val="222222"/>
              </a:solidFill>
              <a:effectLst/>
              <a:highlight>
                <a:srgbClr val="FFFFFF"/>
              </a:highlight>
              <a:uLnTx/>
              <a:uFillTx/>
              <a:latin typeface="Tw Cen MT" panose="020B0602020104020603" pitchFamily="34" charset="0"/>
              <a:cs typeface="Times New Roman" panose="02020603050405020304" pitchFamily="18" charset="0"/>
            </a:endParaRPr>
          </a:p>
          <a:p>
            <a:pPr marL="0" marR="0" lvl="0" indent="0" algn="l" defTabSz="914400" rtl="0" eaLnBrk="1" fontAlgn="auto" latinLnBrk="0" hangingPunct="1">
              <a:lnSpc>
                <a:spcPct val="108000"/>
              </a:lnSpc>
              <a:spcBef>
                <a:spcPts val="0"/>
              </a:spcBef>
              <a:spcAft>
                <a:spcPts val="0"/>
              </a:spcAft>
              <a:buClr>
                <a:srgbClr val="C66951"/>
              </a:buClr>
              <a:buSzPct val="100000"/>
              <a:buFont typeface="Tw Cen MT" panose="020B0602020104020603" pitchFamily="34" charset="0"/>
              <a:buNone/>
              <a:tabLst/>
              <a:defRPr/>
            </a:pPr>
            <a:r>
              <a:rPr kumimoji="0" lang="en-US" b="1"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cs typeface="Times New Roman" panose="02020603050405020304" pitchFamily="18" charset="0"/>
              </a:rPr>
              <a:t>ALL INDIA INSTITUTE OF MEDICAL SCIENCES, NAGPUR</a:t>
            </a:r>
            <a:endParaRPr kumimoji="0" lang="en-US" b="0" i="0" u="none" strike="noStrike" kern="1200" cap="none" spc="0" normalizeH="0" baseline="0" noProof="0" dirty="0">
              <a:ln>
                <a:noFill/>
              </a:ln>
              <a:solidFill>
                <a:srgbClr val="222222"/>
              </a:solidFill>
              <a:effectLst/>
              <a:highlight>
                <a:srgbClr val="FFFFFF"/>
              </a:highlight>
              <a:uLnTx/>
              <a:uFillTx/>
              <a:latin typeface="Tw Cen MT" panose="020B0602020104020603" pitchFamily="34" charset="0"/>
              <a:cs typeface="Times New Roman" panose="02020603050405020304" pitchFamily="18" charset="0"/>
            </a:endParaRPr>
          </a:p>
          <a:p>
            <a:pPr marL="0" marR="0" lvl="0" indent="0" algn="l" defTabSz="914400" rtl="0" eaLnBrk="1" fontAlgn="auto" latinLnBrk="0" hangingPunct="1">
              <a:lnSpc>
                <a:spcPct val="108000"/>
              </a:lnSpc>
              <a:spcBef>
                <a:spcPts val="0"/>
              </a:spcBef>
              <a:spcAft>
                <a:spcPts val="0"/>
              </a:spcAft>
              <a:buClr>
                <a:srgbClr val="C66951"/>
              </a:buClr>
              <a:buSzPct val="100000"/>
              <a:buFont typeface="Tw Cen MT" panose="020B0602020104020603" pitchFamily="34" charset="0"/>
              <a:buNone/>
              <a:tabLst/>
              <a:defRPr/>
            </a:pPr>
            <a:r>
              <a:rPr kumimoji="0" lang="en-US" sz="1200" b="0"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cs typeface="Times New Roman" panose="02020603050405020304" pitchFamily="18" charset="0"/>
              </a:rPr>
              <a:t>(An autonomous organization under the Ministry of Health &amp; Family Welfare, Govt. of India)</a:t>
            </a:r>
            <a:endParaRPr kumimoji="0" lang="en-US" sz="1200" b="0" i="0" u="none" strike="noStrike" kern="1200" cap="none" spc="0" normalizeH="0" baseline="0" noProof="0" dirty="0">
              <a:ln>
                <a:noFill/>
              </a:ln>
              <a:solidFill>
                <a:srgbClr val="222222"/>
              </a:solidFill>
              <a:effectLst/>
              <a:highlight>
                <a:srgbClr val="FFFFFF"/>
              </a:highlight>
              <a:uLnTx/>
              <a:uFillTx/>
              <a:latin typeface="Tw Cen MT" panose="020B0602020104020603" pitchFamily="34" charset="0"/>
              <a:cs typeface="Times New Roman" panose="02020603050405020304" pitchFamily="18" charset="0"/>
            </a:endParaRPr>
          </a:p>
          <a:p>
            <a:pPr marL="0" marR="0" lvl="0" indent="0" algn="l" defTabSz="914400" rtl="0" eaLnBrk="1" fontAlgn="auto" latinLnBrk="0" hangingPunct="1">
              <a:lnSpc>
                <a:spcPct val="108000"/>
              </a:lnSpc>
              <a:spcBef>
                <a:spcPts val="0"/>
              </a:spcBef>
              <a:spcAft>
                <a:spcPts val="0"/>
              </a:spcAft>
              <a:buClr>
                <a:srgbClr val="C66951"/>
              </a:buClr>
              <a:buSzPct val="100000"/>
              <a:buFont typeface="Tw Cen MT" panose="020B0602020104020603" pitchFamily="34" charset="0"/>
              <a:buNone/>
              <a:tabLst/>
              <a:defRPr/>
            </a:pPr>
            <a:r>
              <a:rPr kumimoji="0" lang="en-US" b="0"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cs typeface="Times New Roman" panose="02020603050405020304" pitchFamily="18" charset="0"/>
              </a:rPr>
              <a:t>Contact No: +91-7719422795</a:t>
            </a:r>
          </a:p>
          <a:p>
            <a:pPr marL="0" marR="0" lvl="0" indent="0" algn="l" defTabSz="914400" rtl="0" eaLnBrk="1" fontAlgn="auto" latinLnBrk="0" hangingPunct="1">
              <a:lnSpc>
                <a:spcPct val="108000"/>
              </a:lnSpc>
              <a:spcBef>
                <a:spcPts val="0"/>
              </a:spcBef>
              <a:spcAft>
                <a:spcPts val="0"/>
              </a:spcAft>
              <a:buClr>
                <a:srgbClr val="C66951"/>
              </a:buClr>
              <a:buSzPct val="100000"/>
              <a:buFont typeface="Tw Cen MT" panose="020B0602020104020603" pitchFamily="34" charset="0"/>
              <a:buNone/>
              <a:tabLst/>
              <a:defRPr/>
            </a:pPr>
            <a:r>
              <a:rPr kumimoji="0" lang="en-US" b="0" i="0" u="none" strike="noStrike" kern="1200" cap="none" spc="0" normalizeH="0" baseline="0" noProof="0" dirty="0">
                <a:ln>
                  <a:noFill/>
                </a:ln>
                <a:solidFill>
                  <a:srgbClr val="843C0C"/>
                </a:solidFill>
                <a:effectLst/>
                <a:highlight>
                  <a:srgbClr val="FFFFFF"/>
                </a:highlight>
                <a:uLnTx/>
                <a:uFillTx/>
                <a:latin typeface="Tw Cen MT" panose="020B0602020104020603" pitchFamily="34" charset="0"/>
                <a:cs typeface="Times New Roman" panose="02020603050405020304" pitchFamily="18" charset="0"/>
              </a:rPr>
              <a:t>Email:  </a:t>
            </a:r>
            <a:r>
              <a:rPr kumimoji="0" lang="en-US" b="0" i="0" u="none" strike="noStrike" kern="1200" cap="none" spc="0" normalizeH="0" baseline="0" noProof="0" dirty="0">
                <a:ln>
                  <a:noFill/>
                </a:ln>
                <a:solidFill>
                  <a:srgbClr val="1155CC"/>
                </a:solidFill>
                <a:effectLst/>
                <a:highlight>
                  <a:srgbClr val="FFFFFF"/>
                </a:highlight>
                <a:uLnTx/>
                <a:uFillTx/>
                <a:latin typeface="Tw Cen MT" panose="020B0602020104020603" pitchFamily="34" charset="0"/>
                <a:cs typeface="Times New Roman" panose="02020603050405020304" pitchFamily="18" charset="0"/>
                <a:hlinkClick r:id="rId5"/>
              </a:rPr>
              <a:t>drnitinmarathe@aiimsnagpur.edu.in</a:t>
            </a:r>
            <a:endParaRPr kumimoji="0" lang="en-US" b="0" i="0" u="none" strike="noStrike" kern="1200" cap="none" spc="0" normalizeH="0" baseline="0" noProof="0" dirty="0">
              <a:ln>
                <a:noFill/>
              </a:ln>
              <a:solidFill>
                <a:srgbClr val="222222"/>
              </a:solidFill>
              <a:effectLst/>
              <a:highlight>
                <a:srgbClr val="FFFFFF"/>
              </a:highlight>
              <a:uLnTx/>
              <a:uFillTx/>
              <a:latin typeface="Tw Cen MT" panose="020B0602020104020603" pitchFamily="34" charset="0"/>
              <a:cs typeface="Times New Roman" panose="02020603050405020304" pitchFamily="18" charset="0"/>
            </a:endParaRPr>
          </a:p>
          <a:p>
            <a:endParaRPr lang="en-IN" dirty="0"/>
          </a:p>
        </p:txBody>
      </p:sp>
      <p:pic>
        <p:nvPicPr>
          <p:cNvPr id="13" name="Picture 12">
            <a:extLst>
              <a:ext uri="{FF2B5EF4-FFF2-40B4-BE49-F238E27FC236}">
                <a16:creationId xmlns:a16="http://schemas.microsoft.com/office/drawing/2014/main" id="{9FA87A2B-71AF-2E0A-357A-45D0F65F9C94}"/>
              </a:ext>
            </a:extLst>
          </p:cNvPr>
          <p:cNvPicPr>
            <a:picLocks noChangeAspect="1"/>
          </p:cNvPicPr>
          <p:nvPr/>
        </p:nvPicPr>
        <p:blipFill>
          <a:blip r:embed="rId6"/>
          <a:stretch>
            <a:fillRect/>
          </a:stretch>
        </p:blipFill>
        <p:spPr>
          <a:xfrm>
            <a:off x="11118137" y="76245"/>
            <a:ext cx="1060819" cy="1141286"/>
          </a:xfrm>
          <a:prstGeom prst="rect">
            <a:avLst/>
          </a:prstGeom>
        </p:spPr>
      </p:pic>
    </p:spTree>
    <p:extLst>
      <p:ext uri="{BB962C8B-B14F-4D97-AF65-F5344CB8AC3E}">
        <p14:creationId xmlns:p14="http://schemas.microsoft.com/office/powerpoint/2010/main" val="1949807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91F7-BE34-AB15-BBCA-9778259CA670}"/>
              </a:ext>
            </a:extLst>
          </p:cNvPr>
          <p:cNvSpPr>
            <a:spLocks noGrp="1"/>
          </p:cNvSpPr>
          <p:nvPr>
            <p:ph type="title"/>
          </p:nvPr>
        </p:nvSpPr>
        <p:spPr/>
        <p:txBody>
          <a:bodyPr>
            <a:normAutofit fontScale="90000"/>
          </a:bodyPr>
          <a:lstStyle/>
          <a:p>
            <a:pPr algn="ctr"/>
            <a:br>
              <a:rPr lang="en-US" dirty="0"/>
            </a:br>
            <a:r>
              <a:rPr lang="en-US" sz="4000" b="1" dirty="0">
                <a:latin typeface="Times New Roman" panose="02020603050405020304" pitchFamily="18" charset="0"/>
                <a:cs typeface="Times New Roman" panose="02020603050405020304" pitchFamily="18" charset="0"/>
              </a:rPr>
              <a:t>Implementing Patient Safety through Electronic Health Records (EHR) in Hospitals</a:t>
            </a:r>
            <a:br>
              <a:rPr lang="en-US" dirty="0"/>
            </a:br>
            <a:endParaRPr lang="en-IN" dirty="0"/>
          </a:p>
        </p:txBody>
      </p:sp>
      <p:graphicFrame>
        <p:nvGraphicFramePr>
          <p:cNvPr id="4" name="Content Placeholder 3">
            <a:extLst>
              <a:ext uri="{FF2B5EF4-FFF2-40B4-BE49-F238E27FC236}">
                <a16:creationId xmlns:a16="http://schemas.microsoft.com/office/drawing/2014/main" id="{21366154-7F64-82A0-9138-317DE32C5897}"/>
              </a:ext>
            </a:extLst>
          </p:cNvPr>
          <p:cNvGraphicFramePr>
            <a:graphicFrameLocks noGrp="1"/>
          </p:cNvGraphicFramePr>
          <p:nvPr>
            <p:ph idx="1"/>
            <p:extLst>
              <p:ext uri="{D42A27DB-BD31-4B8C-83A1-F6EECF244321}">
                <p14:modId xmlns:p14="http://schemas.microsoft.com/office/powerpoint/2010/main" val="5284302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7F4E4AE-9D42-B78C-F6DF-DF87318D1A28}"/>
              </a:ext>
            </a:extLst>
          </p:cNvPr>
          <p:cNvPicPr>
            <a:picLocks noChangeAspect="1"/>
          </p:cNvPicPr>
          <p:nvPr/>
        </p:nvPicPr>
        <p:blipFill>
          <a:blip r:embed="rId8"/>
          <a:stretch>
            <a:fillRect/>
          </a:stretch>
        </p:blipFill>
        <p:spPr>
          <a:xfrm>
            <a:off x="11131204" y="82370"/>
            <a:ext cx="1060796" cy="1140051"/>
          </a:xfrm>
          <a:prstGeom prst="rect">
            <a:avLst/>
          </a:prstGeom>
        </p:spPr>
      </p:pic>
    </p:spTree>
    <p:extLst>
      <p:ext uri="{BB962C8B-B14F-4D97-AF65-F5344CB8AC3E}">
        <p14:creationId xmlns:p14="http://schemas.microsoft.com/office/powerpoint/2010/main" val="304703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40479-9D6E-9AB0-B7C4-FC10016D24E0}"/>
              </a:ext>
            </a:extLst>
          </p:cNvPr>
          <p:cNvPicPr>
            <a:picLocks noChangeAspect="1"/>
          </p:cNvPicPr>
          <p:nvPr/>
        </p:nvPicPr>
        <p:blipFill>
          <a:blip r:embed="rId3"/>
          <a:stretch>
            <a:fillRect/>
          </a:stretch>
        </p:blipFill>
        <p:spPr>
          <a:xfrm>
            <a:off x="11131204" y="48080"/>
            <a:ext cx="1060796" cy="1140051"/>
          </a:xfrm>
          <a:prstGeom prst="rect">
            <a:avLst/>
          </a:prstGeom>
        </p:spPr>
      </p:pic>
      <p:sp>
        <p:nvSpPr>
          <p:cNvPr id="2" name="Title 1">
            <a:extLst>
              <a:ext uri="{FF2B5EF4-FFF2-40B4-BE49-F238E27FC236}">
                <a16:creationId xmlns:a16="http://schemas.microsoft.com/office/drawing/2014/main" id="{CE4E692A-7B2C-7F61-9196-7E752E4E71E3}"/>
              </a:ext>
            </a:extLst>
          </p:cNvPr>
          <p:cNvSpPr>
            <a:spLocks noGrp="1"/>
          </p:cNvSpPr>
          <p:nvPr>
            <p:ph type="title"/>
          </p:nvPr>
        </p:nvSpPr>
        <p:spPr/>
        <p:txBody>
          <a:bodyPr/>
          <a:lstStyle/>
          <a:p>
            <a:endParaRPr lang="en-IN" dirty="0"/>
          </a:p>
        </p:txBody>
      </p:sp>
      <p:graphicFrame>
        <p:nvGraphicFramePr>
          <p:cNvPr id="4" name="Content Placeholder 3">
            <a:extLst>
              <a:ext uri="{FF2B5EF4-FFF2-40B4-BE49-F238E27FC236}">
                <a16:creationId xmlns:a16="http://schemas.microsoft.com/office/drawing/2014/main" id="{42446553-8DAB-23D7-EA17-E39F30AF1C2E}"/>
              </a:ext>
            </a:extLst>
          </p:cNvPr>
          <p:cNvGraphicFramePr>
            <a:graphicFrameLocks noGrp="1"/>
          </p:cNvGraphicFramePr>
          <p:nvPr>
            <p:ph idx="1"/>
            <p:extLst>
              <p:ext uri="{D42A27DB-BD31-4B8C-83A1-F6EECF244321}">
                <p14:modId xmlns:p14="http://schemas.microsoft.com/office/powerpoint/2010/main" val="27703509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575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7EAE-0EDE-8CFA-401B-6FFD297608A1}"/>
              </a:ext>
            </a:extLst>
          </p:cNvPr>
          <p:cNvSpPr>
            <a:spLocks noGrp="1"/>
          </p:cNvSpPr>
          <p:nvPr>
            <p:ph type="title"/>
          </p:nvPr>
        </p:nvSpPr>
        <p:spPr>
          <a:xfrm>
            <a:off x="731520" y="365125"/>
            <a:ext cx="10035540" cy="1317371"/>
          </a:xfrm>
        </p:spPr>
        <p:txBody>
          <a:bodyPr>
            <a:normAutofit/>
          </a:bodyPr>
          <a:lstStyle/>
          <a:p>
            <a:pPr algn="ctr"/>
            <a:r>
              <a:rPr lang="en-IN" sz="3600" b="1" dirty="0">
                <a:latin typeface="Times New Roman" panose="02020603050405020304" pitchFamily="18" charset="0"/>
                <a:cs typeface="Times New Roman" panose="02020603050405020304" pitchFamily="18" charset="0"/>
              </a:rPr>
              <a:t>Strategies for Optimizing EHRs for Patient Safety </a:t>
            </a:r>
          </a:p>
        </p:txBody>
      </p:sp>
      <p:graphicFrame>
        <p:nvGraphicFramePr>
          <p:cNvPr id="4" name="Content Placeholder 3">
            <a:extLst>
              <a:ext uri="{FF2B5EF4-FFF2-40B4-BE49-F238E27FC236}">
                <a16:creationId xmlns:a16="http://schemas.microsoft.com/office/drawing/2014/main" id="{098E8DDB-C095-151D-6D30-1C67F3153CC9}"/>
              </a:ext>
            </a:extLst>
          </p:cNvPr>
          <p:cNvGraphicFramePr>
            <a:graphicFrameLocks noGrp="1"/>
          </p:cNvGraphicFramePr>
          <p:nvPr>
            <p:ph idx="1"/>
            <p:extLst>
              <p:ext uri="{D42A27DB-BD31-4B8C-83A1-F6EECF244321}">
                <p14:modId xmlns:p14="http://schemas.microsoft.com/office/powerpoint/2010/main" val="1481854086"/>
              </p:ext>
            </p:extLst>
          </p:nvPr>
        </p:nvGraphicFramePr>
        <p:xfrm>
          <a:off x="550164" y="182880"/>
          <a:ext cx="11405616" cy="6309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A37A8DB-9B05-A5B5-FF29-7C75B3EC3F0C}"/>
              </a:ext>
            </a:extLst>
          </p:cNvPr>
          <p:cNvPicPr>
            <a:picLocks noChangeAspect="1"/>
          </p:cNvPicPr>
          <p:nvPr/>
        </p:nvPicPr>
        <p:blipFill>
          <a:blip r:embed="rId8"/>
          <a:stretch>
            <a:fillRect/>
          </a:stretch>
        </p:blipFill>
        <p:spPr>
          <a:xfrm>
            <a:off x="11055050" y="79198"/>
            <a:ext cx="1060796" cy="1140051"/>
          </a:xfrm>
          <a:prstGeom prst="rect">
            <a:avLst/>
          </a:prstGeom>
        </p:spPr>
      </p:pic>
    </p:spTree>
    <p:extLst>
      <p:ext uri="{BB962C8B-B14F-4D97-AF65-F5344CB8AC3E}">
        <p14:creationId xmlns:p14="http://schemas.microsoft.com/office/powerpoint/2010/main" val="96740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1CBA-1875-A0CB-5936-C34BDF216F2F}"/>
              </a:ext>
            </a:extLst>
          </p:cNvPr>
          <p:cNvSpPr>
            <a:spLocks noGrp="1"/>
          </p:cNvSpPr>
          <p:nvPr>
            <p:ph type="title"/>
          </p:nvPr>
        </p:nvSpPr>
        <p:spPr>
          <a:xfrm>
            <a:off x="838200" y="365125"/>
            <a:ext cx="10765536" cy="1079627"/>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Research Needs in EHR and Patient Safety</a:t>
            </a:r>
            <a:br>
              <a:rPr lang="en-US" b="1" dirty="0"/>
            </a:br>
            <a:endParaRPr lang="en-IN" dirty="0"/>
          </a:p>
        </p:txBody>
      </p:sp>
      <p:graphicFrame>
        <p:nvGraphicFramePr>
          <p:cNvPr id="5" name="Content Placeholder 4">
            <a:extLst>
              <a:ext uri="{FF2B5EF4-FFF2-40B4-BE49-F238E27FC236}">
                <a16:creationId xmlns:a16="http://schemas.microsoft.com/office/drawing/2014/main" id="{F1600DF7-E74E-67D3-AC4D-1DF32C216B89}"/>
              </a:ext>
            </a:extLst>
          </p:cNvPr>
          <p:cNvGraphicFramePr>
            <a:graphicFrameLocks noGrp="1"/>
          </p:cNvGraphicFramePr>
          <p:nvPr>
            <p:ph idx="1"/>
            <p:extLst>
              <p:ext uri="{D42A27DB-BD31-4B8C-83A1-F6EECF244321}">
                <p14:modId xmlns:p14="http://schemas.microsoft.com/office/powerpoint/2010/main" val="1677957734"/>
              </p:ext>
            </p:extLst>
          </p:nvPr>
        </p:nvGraphicFramePr>
        <p:xfrm>
          <a:off x="838200" y="1517904"/>
          <a:ext cx="10948416" cy="4974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A5D8F0D-BE74-E83A-F553-24667D0BA2E5}"/>
              </a:ext>
            </a:extLst>
          </p:cNvPr>
          <p:cNvPicPr>
            <a:picLocks noChangeAspect="1"/>
          </p:cNvPicPr>
          <p:nvPr/>
        </p:nvPicPr>
        <p:blipFill>
          <a:blip r:embed="rId8"/>
          <a:stretch>
            <a:fillRect/>
          </a:stretch>
        </p:blipFill>
        <p:spPr>
          <a:xfrm>
            <a:off x="11131204" y="0"/>
            <a:ext cx="1060796" cy="1140051"/>
          </a:xfrm>
          <a:prstGeom prst="rect">
            <a:avLst/>
          </a:prstGeom>
        </p:spPr>
      </p:pic>
    </p:spTree>
    <p:extLst>
      <p:ext uri="{BB962C8B-B14F-4D97-AF65-F5344CB8AC3E}">
        <p14:creationId xmlns:p14="http://schemas.microsoft.com/office/powerpoint/2010/main" val="292206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BD34-618F-31B4-34DD-E2FE08B00C02}"/>
              </a:ext>
            </a:extLst>
          </p:cNvPr>
          <p:cNvSpPr>
            <a:spLocks noGrp="1"/>
          </p:cNvSpPr>
          <p:nvPr>
            <p:ph type="title"/>
          </p:nvPr>
        </p:nvSpPr>
        <p:spPr>
          <a:xfrm>
            <a:off x="838200" y="365126"/>
            <a:ext cx="10515600" cy="774926"/>
          </a:xfrm>
        </p:spPr>
        <p:txBody>
          <a:bodyPr/>
          <a:lstStyle/>
          <a:p>
            <a:pPr algn="ctr"/>
            <a:r>
              <a:rPr lang="en-US" sz="3600" b="1" dirty="0">
                <a:latin typeface="Times New Roman" panose="02020603050405020304" pitchFamily="18" charset="0"/>
                <a:cs typeface="Times New Roman" panose="02020603050405020304" pitchFamily="18" charset="0"/>
              </a:rPr>
              <a:t>Conclusion</a:t>
            </a:r>
            <a:r>
              <a:rPr lang="en-US" dirty="0">
                <a:solidFill>
                  <a:schemeClr val="accent2">
                    <a:lumMod val="75000"/>
                  </a:schemeClr>
                </a:solidFill>
              </a:rPr>
              <a:t> </a:t>
            </a:r>
            <a:endParaRPr lang="en-IN" dirty="0">
              <a:solidFill>
                <a:schemeClr val="accent2">
                  <a:lumMod val="75000"/>
                </a:schemeClr>
              </a:solidFill>
            </a:endParaRPr>
          </a:p>
        </p:txBody>
      </p:sp>
      <p:graphicFrame>
        <p:nvGraphicFramePr>
          <p:cNvPr id="4" name="Content Placeholder 3">
            <a:extLst>
              <a:ext uri="{FF2B5EF4-FFF2-40B4-BE49-F238E27FC236}">
                <a16:creationId xmlns:a16="http://schemas.microsoft.com/office/drawing/2014/main" id="{825BCE7C-B385-025E-C086-D4630FF9CB87}"/>
              </a:ext>
            </a:extLst>
          </p:cNvPr>
          <p:cNvGraphicFramePr>
            <a:graphicFrameLocks noGrp="1"/>
          </p:cNvGraphicFramePr>
          <p:nvPr>
            <p:ph idx="1"/>
            <p:extLst>
              <p:ext uri="{D42A27DB-BD31-4B8C-83A1-F6EECF244321}">
                <p14:modId xmlns:p14="http://schemas.microsoft.com/office/powerpoint/2010/main" val="2790235082"/>
              </p:ext>
            </p:extLst>
          </p:nvPr>
        </p:nvGraphicFramePr>
        <p:xfrm>
          <a:off x="838200" y="1362456"/>
          <a:ext cx="10515600" cy="4814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564B7B8-DF9B-35EF-38DF-92269930540E}"/>
              </a:ext>
            </a:extLst>
          </p:cNvPr>
          <p:cNvPicPr>
            <a:picLocks noChangeAspect="1"/>
          </p:cNvPicPr>
          <p:nvPr/>
        </p:nvPicPr>
        <p:blipFill>
          <a:blip r:embed="rId8"/>
          <a:stretch>
            <a:fillRect/>
          </a:stretch>
        </p:blipFill>
        <p:spPr>
          <a:xfrm>
            <a:off x="11100724" y="0"/>
            <a:ext cx="1060796" cy="1140051"/>
          </a:xfrm>
          <a:prstGeom prst="rect">
            <a:avLst/>
          </a:prstGeom>
        </p:spPr>
      </p:pic>
    </p:spTree>
    <p:extLst>
      <p:ext uri="{BB962C8B-B14F-4D97-AF65-F5344CB8AC3E}">
        <p14:creationId xmlns:p14="http://schemas.microsoft.com/office/powerpoint/2010/main" val="377575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C0D99B-18CB-0F29-56DF-67FDFD23B446}"/>
              </a:ext>
            </a:extLst>
          </p:cNvPr>
          <p:cNvSpPr>
            <a:spLocks noGrp="1"/>
          </p:cNvSpPr>
          <p:nvPr>
            <p:ph type="ctrTitle"/>
          </p:nvPr>
        </p:nvSpPr>
        <p:spPr>
          <a:xfrm>
            <a:off x="1524000" y="2025333"/>
            <a:ext cx="9144000" cy="2387600"/>
          </a:xfrm>
        </p:spPr>
        <p:txBody>
          <a:bodyPr/>
          <a:lstStyle/>
          <a:p>
            <a:r>
              <a:rPr lang="en-US" b="1" dirty="0">
                <a:solidFill>
                  <a:schemeClr val="accent2">
                    <a:lumMod val="75000"/>
                  </a:schemeClr>
                </a:solidFill>
                <a:latin typeface="Times New Roman" panose="02020603050405020304" pitchFamily="18" charset="0"/>
                <a:cs typeface="Times New Roman" panose="02020603050405020304" pitchFamily="18" charset="0"/>
              </a:rPr>
              <a:t>Thank You</a:t>
            </a:r>
            <a:br>
              <a:rPr lang="en-IN" dirty="0"/>
            </a:br>
            <a:endParaRPr lang="en-IN" dirty="0"/>
          </a:p>
        </p:txBody>
      </p:sp>
      <p:pic>
        <p:nvPicPr>
          <p:cNvPr id="5" name="Picture 4">
            <a:extLst>
              <a:ext uri="{FF2B5EF4-FFF2-40B4-BE49-F238E27FC236}">
                <a16:creationId xmlns:a16="http://schemas.microsoft.com/office/drawing/2014/main" id="{42FBAF4F-8FAB-63D8-98E5-181F1D61F07D}"/>
              </a:ext>
            </a:extLst>
          </p:cNvPr>
          <p:cNvPicPr>
            <a:picLocks noChangeAspect="1"/>
          </p:cNvPicPr>
          <p:nvPr/>
        </p:nvPicPr>
        <p:blipFill>
          <a:blip r:embed="rId2"/>
          <a:stretch>
            <a:fillRect/>
          </a:stretch>
        </p:blipFill>
        <p:spPr>
          <a:xfrm>
            <a:off x="11006282" y="115774"/>
            <a:ext cx="1060796" cy="1140051"/>
          </a:xfrm>
          <a:prstGeom prst="rect">
            <a:avLst/>
          </a:prstGeom>
        </p:spPr>
      </p:pic>
    </p:spTree>
    <p:extLst>
      <p:ext uri="{BB962C8B-B14F-4D97-AF65-F5344CB8AC3E}">
        <p14:creationId xmlns:p14="http://schemas.microsoft.com/office/powerpoint/2010/main" val="102983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BA85-D598-1800-0F10-4E259599635D}"/>
              </a:ext>
            </a:extLst>
          </p:cNvPr>
          <p:cNvSpPr>
            <a:spLocks noGrp="1"/>
          </p:cNvSpPr>
          <p:nvPr>
            <p:ph type="title"/>
          </p:nvPr>
        </p:nvSpPr>
        <p:spPr>
          <a:xfrm>
            <a:off x="838200" y="81661"/>
            <a:ext cx="10591800" cy="1140051"/>
          </a:xfrm>
        </p:spPr>
        <p:txBody>
          <a:bodyPr>
            <a:normAutofit/>
          </a:bodyPr>
          <a:lstStyle/>
          <a:p>
            <a:pPr algn="ctr"/>
            <a:r>
              <a:rPr lang="en-US" sz="2800" b="1" dirty="0">
                <a:latin typeface="Times New Roman" panose="02020603050405020304" pitchFamily="18" charset="0"/>
                <a:cs typeface="Times New Roman" panose="02020603050405020304" pitchFamily="18" charset="0"/>
              </a:rPr>
              <a:t>Can Electronic Health Records (EHRs) Improve Patient Safety?</a:t>
            </a:r>
            <a:endParaRPr lang="en-IN" sz="28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6747571F-723C-CF2B-9BF1-2F8A1C79347B}"/>
              </a:ext>
            </a:extLst>
          </p:cNvPr>
          <p:cNvGraphicFramePr>
            <a:graphicFrameLocks noGrp="1"/>
          </p:cNvGraphicFramePr>
          <p:nvPr>
            <p:ph idx="1"/>
            <p:extLst>
              <p:ext uri="{D42A27DB-BD31-4B8C-83A1-F6EECF244321}">
                <p14:modId xmlns:p14="http://schemas.microsoft.com/office/powerpoint/2010/main" val="1877357964"/>
              </p:ext>
            </p:extLst>
          </p:nvPr>
        </p:nvGraphicFramePr>
        <p:xfrm>
          <a:off x="838200" y="1298449"/>
          <a:ext cx="10591800" cy="5216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010F045-B177-BBEC-F907-6B2FF8087CDC}"/>
              </a:ext>
            </a:extLst>
          </p:cNvPr>
          <p:cNvPicPr>
            <a:picLocks noChangeAspect="1"/>
          </p:cNvPicPr>
          <p:nvPr/>
        </p:nvPicPr>
        <p:blipFill>
          <a:blip r:embed="rId8"/>
          <a:stretch>
            <a:fillRect/>
          </a:stretch>
        </p:blipFill>
        <p:spPr>
          <a:xfrm>
            <a:off x="11131204" y="34290"/>
            <a:ext cx="1060796" cy="1140051"/>
          </a:xfrm>
          <a:prstGeom prst="rect">
            <a:avLst/>
          </a:prstGeom>
        </p:spPr>
      </p:pic>
    </p:spTree>
    <p:extLst>
      <p:ext uri="{BB962C8B-B14F-4D97-AF65-F5344CB8AC3E}">
        <p14:creationId xmlns:p14="http://schemas.microsoft.com/office/powerpoint/2010/main" val="419673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92A4-2F9A-85C7-7FAE-673A4C17E04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Brief Outline- </a:t>
            </a:r>
            <a:r>
              <a:rPr lang="en-US" sz="4000" b="1" dirty="0">
                <a:latin typeface="Times New Roman" panose="02020603050405020304" pitchFamily="18" charset="0"/>
                <a:cs typeface="Times New Roman" panose="02020603050405020304" pitchFamily="18" charset="0"/>
              </a:rPr>
              <a:t>EHRs &amp; PATIENT SAFETY</a:t>
            </a:r>
            <a:endParaRPr lang="en-IN" b="1" dirty="0">
              <a:latin typeface="Times New Roman" panose="02020603050405020304" pitchFamily="18"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1CEFE362-5ECF-0989-E230-420D289B970D}"/>
              </a:ext>
            </a:extLst>
          </p:cNvPr>
          <p:cNvGraphicFramePr>
            <a:graphicFrameLocks noGrp="1"/>
          </p:cNvGraphicFramePr>
          <p:nvPr>
            <p:ph idx="1"/>
            <p:extLst>
              <p:ext uri="{D42A27DB-BD31-4B8C-83A1-F6EECF244321}">
                <p14:modId xmlns:p14="http://schemas.microsoft.com/office/powerpoint/2010/main" val="2021039020"/>
              </p:ext>
            </p:extLst>
          </p:nvPr>
        </p:nvGraphicFramePr>
        <p:xfrm>
          <a:off x="838200" y="1505176"/>
          <a:ext cx="10374630" cy="515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3E756D2-AB01-2387-1DBF-4E410EFAB440}"/>
              </a:ext>
            </a:extLst>
          </p:cNvPr>
          <p:cNvPicPr>
            <a:picLocks noChangeAspect="1"/>
          </p:cNvPicPr>
          <p:nvPr/>
        </p:nvPicPr>
        <p:blipFill>
          <a:blip r:embed="rId8"/>
          <a:stretch>
            <a:fillRect/>
          </a:stretch>
        </p:blipFill>
        <p:spPr>
          <a:xfrm>
            <a:off x="11040572" y="81484"/>
            <a:ext cx="1060796" cy="1140051"/>
          </a:xfrm>
          <a:prstGeom prst="rect">
            <a:avLst/>
          </a:prstGeom>
        </p:spPr>
      </p:pic>
    </p:spTree>
    <p:extLst>
      <p:ext uri="{BB962C8B-B14F-4D97-AF65-F5344CB8AC3E}">
        <p14:creationId xmlns:p14="http://schemas.microsoft.com/office/powerpoint/2010/main" val="30894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02BB-30A8-0072-3A65-AF1977818A7C}"/>
              </a:ext>
            </a:extLst>
          </p:cNvPr>
          <p:cNvSpPr>
            <a:spLocks noGrp="1"/>
          </p:cNvSpPr>
          <p:nvPr>
            <p:ph type="title"/>
          </p:nvPr>
        </p:nvSpPr>
        <p:spPr>
          <a:xfrm>
            <a:off x="571500" y="201486"/>
            <a:ext cx="10721340" cy="1020049"/>
          </a:xfrm>
        </p:spPr>
        <p:txBody>
          <a:bodyPr>
            <a:normAutofit/>
          </a:bodyPr>
          <a:lstStyle/>
          <a:p>
            <a:pPr algn="ctr"/>
            <a:r>
              <a:rPr lang="en-US" sz="4000" b="1" dirty="0">
                <a:latin typeface="Times New Roman" panose="02020603050405020304" pitchFamily="18" charset="0"/>
                <a:cs typeface="Times New Roman" panose="02020603050405020304" pitchFamily="18" charset="0"/>
              </a:rPr>
              <a:t>Electronic Health Records and Patient Safety</a:t>
            </a:r>
            <a:endParaRPr lang="en-IN" sz="40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3CB12AC2-044E-4018-FEA5-61B73B81A632}"/>
              </a:ext>
            </a:extLst>
          </p:cNvPr>
          <p:cNvGraphicFramePr>
            <a:graphicFrameLocks noGrp="1"/>
          </p:cNvGraphicFramePr>
          <p:nvPr>
            <p:ph idx="1"/>
            <p:extLst>
              <p:ext uri="{D42A27DB-BD31-4B8C-83A1-F6EECF244321}">
                <p14:modId xmlns:p14="http://schemas.microsoft.com/office/powerpoint/2010/main" val="1554616092"/>
              </p:ext>
            </p:extLst>
          </p:nvPr>
        </p:nvGraphicFramePr>
        <p:xfrm>
          <a:off x="571500" y="1341536"/>
          <a:ext cx="11510010" cy="5434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23E69E8-AFEC-1D4D-359D-937545259EA6}"/>
              </a:ext>
            </a:extLst>
          </p:cNvPr>
          <p:cNvPicPr>
            <a:picLocks noChangeAspect="1"/>
          </p:cNvPicPr>
          <p:nvPr/>
        </p:nvPicPr>
        <p:blipFill>
          <a:blip r:embed="rId8"/>
          <a:stretch>
            <a:fillRect/>
          </a:stretch>
        </p:blipFill>
        <p:spPr>
          <a:xfrm>
            <a:off x="11131204" y="81484"/>
            <a:ext cx="1060796" cy="1140051"/>
          </a:xfrm>
          <a:prstGeom prst="rect">
            <a:avLst/>
          </a:prstGeom>
        </p:spPr>
      </p:pic>
    </p:spTree>
    <p:extLst>
      <p:ext uri="{BB962C8B-B14F-4D97-AF65-F5344CB8AC3E}">
        <p14:creationId xmlns:p14="http://schemas.microsoft.com/office/powerpoint/2010/main" val="428104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3C66-C143-A19D-B9C3-83FB06AFB77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How EHRs Enhance Patient Safety</a:t>
            </a:r>
            <a:endParaRPr lang="en-IN" sz="40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2638E96-925A-F836-6FAA-5431BCE9A4D2}"/>
              </a:ext>
            </a:extLst>
          </p:cNvPr>
          <p:cNvGraphicFramePr>
            <a:graphicFrameLocks noGrp="1"/>
          </p:cNvGraphicFramePr>
          <p:nvPr>
            <p:ph idx="1"/>
            <p:extLst>
              <p:ext uri="{D42A27DB-BD31-4B8C-83A1-F6EECF244321}">
                <p14:modId xmlns:p14="http://schemas.microsoft.com/office/powerpoint/2010/main" val="3921929031"/>
              </p:ext>
            </p:extLst>
          </p:nvPr>
        </p:nvGraphicFramePr>
        <p:xfrm>
          <a:off x="571500" y="1690688"/>
          <a:ext cx="11258550" cy="4950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717DC4D-689C-29E5-1157-59073FF2A2F0}"/>
              </a:ext>
            </a:extLst>
          </p:cNvPr>
          <p:cNvPicPr>
            <a:picLocks noChangeAspect="1"/>
          </p:cNvPicPr>
          <p:nvPr/>
        </p:nvPicPr>
        <p:blipFill>
          <a:blip r:embed="rId8"/>
          <a:stretch>
            <a:fillRect/>
          </a:stretch>
        </p:blipFill>
        <p:spPr>
          <a:xfrm>
            <a:off x="11017712" y="48080"/>
            <a:ext cx="1060796" cy="1140051"/>
          </a:xfrm>
          <a:prstGeom prst="rect">
            <a:avLst/>
          </a:prstGeom>
        </p:spPr>
      </p:pic>
    </p:spTree>
    <p:extLst>
      <p:ext uri="{BB962C8B-B14F-4D97-AF65-F5344CB8AC3E}">
        <p14:creationId xmlns:p14="http://schemas.microsoft.com/office/powerpoint/2010/main" val="134308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629C-E3DD-42B2-D84D-AF6CA9CA6704}"/>
              </a:ext>
            </a:extLst>
          </p:cNvPr>
          <p:cNvSpPr>
            <a:spLocks noGrp="1"/>
          </p:cNvSpPr>
          <p:nvPr>
            <p:ph type="title"/>
          </p:nvPr>
        </p:nvSpPr>
        <p:spPr>
          <a:xfrm>
            <a:off x="838200" y="365125"/>
            <a:ext cx="10363200" cy="1107059"/>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Challenges in EHR Usability and Patient Safety</a:t>
            </a:r>
            <a:endParaRPr lang="en-IN" sz="4000" b="1" dirty="0">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51575E3A-5A68-FF37-905F-5B6086D5E075}"/>
              </a:ext>
            </a:extLst>
          </p:cNvPr>
          <p:cNvGraphicFramePr>
            <a:graphicFrameLocks noGrp="1"/>
          </p:cNvGraphicFramePr>
          <p:nvPr>
            <p:ph idx="1"/>
            <p:extLst>
              <p:ext uri="{D42A27DB-BD31-4B8C-83A1-F6EECF244321}">
                <p14:modId xmlns:p14="http://schemas.microsoft.com/office/powerpoint/2010/main" val="3612598641"/>
              </p:ext>
            </p:extLst>
          </p:nvPr>
        </p:nvGraphicFramePr>
        <p:xfrm>
          <a:off x="838200" y="1277475"/>
          <a:ext cx="10991850" cy="5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7EC21D2-EFE9-268E-CE94-1B3D9FF27EFD}"/>
              </a:ext>
            </a:extLst>
          </p:cNvPr>
          <p:cNvPicPr>
            <a:picLocks noChangeAspect="1"/>
          </p:cNvPicPr>
          <p:nvPr/>
        </p:nvPicPr>
        <p:blipFill>
          <a:blip r:embed="rId8"/>
          <a:stretch>
            <a:fillRect/>
          </a:stretch>
        </p:blipFill>
        <p:spPr>
          <a:xfrm>
            <a:off x="11091672" y="0"/>
            <a:ext cx="1060796" cy="1140051"/>
          </a:xfrm>
          <a:prstGeom prst="rect">
            <a:avLst/>
          </a:prstGeom>
        </p:spPr>
      </p:pic>
    </p:spTree>
    <p:extLst>
      <p:ext uri="{BB962C8B-B14F-4D97-AF65-F5344CB8AC3E}">
        <p14:creationId xmlns:p14="http://schemas.microsoft.com/office/powerpoint/2010/main" val="302714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223F-B985-5C67-4700-785BA3D126D4}"/>
              </a:ext>
            </a:extLst>
          </p:cNvPr>
          <p:cNvSpPr>
            <a:spLocks noGrp="1"/>
          </p:cNvSpPr>
          <p:nvPr>
            <p:ph type="title"/>
          </p:nvPr>
        </p:nvSpPr>
        <p:spPr>
          <a:xfrm>
            <a:off x="414527" y="7992"/>
            <a:ext cx="11061193"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Case Scenario -Impact of EHR Gaps and Improvements on Patient Safety</a:t>
            </a:r>
            <a:endParaRPr lang="en-IN" sz="28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6A444AAB-5E9C-AB4A-25D4-AFFDBD258058}"/>
              </a:ext>
            </a:extLst>
          </p:cNvPr>
          <p:cNvGraphicFramePr>
            <a:graphicFrameLocks noGrp="1"/>
          </p:cNvGraphicFramePr>
          <p:nvPr>
            <p:ph idx="1"/>
            <p:extLst>
              <p:ext uri="{D42A27DB-BD31-4B8C-83A1-F6EECF244321}">
                <p14:modId xmlns:p14="http://schemas.microsoft.com/office/powerpoint/2010/main" val="3169462600"/>
              </p:ext>
            </p:extLst>
          </p:nvPr>
        </p:nvGraphicFramePr>
        <p:xfrm>
          <a:off x="7767640" y="2236802"/>
          <a:ext cx="3932869" cy="4495881"/>
        </p:xfrm>
        <a:graphic>
          <a:graphicData uri="http://schemas.openxmlformats.org/drawingml/2006/table">
            <a:tbl>
              <a:tblPr firstRow="1" firstCol="1" bandRow="1">
                <a:tableStyleId>{91EBBBCC-DAD2-459C-BE2E-F6DE35CF9A28}</a:tableStyleId>
              </a:tblPr>
              <a:tblGrid>
                <a:gridCol w="3932869">
                  <a:extLst>
                    <a:ext uri="{9D8B030D-6E8A-4147-A177-3AD203B41FA5}">
                      <a16:colId xmlns:a16="http://schemas.microsoft.com/office/drawing/2014/main" val="4208937153"/>
                    </a:ext>
                  </a:extLst>
                </a:gridCol>
              </a:tblGrid>
              <a:tr h="286644">
                <a:tc>
                  <a:txBody>
                    <a:bodyPr/>
                    <a:lstStyle/>
                    <a:p>
                      <a:pPr algn="ctr">
                        <a:lnSpc>
                          <a:spcPct val="107000"/>
                        </a:lnSpc>
                        <a:spcAft>
                          <a:spcPts val="800"/>
                        </a:spcAft>
                      </a:pPr>
                      <a:r>
                        <a:rPr lang="en-IN" sz="1100" b="1" kern="0" dirty="0">
                          <a:solidFill>
                            <a:schemeClr val="accent1">
                              <a:lumMod val="50000"/>
                            </a:schemeClr>
                          </a:solidFill>
                          <a:effectLst/>
                        </a:rPr>
                        <a:t>How EHR Improves Patient Safety (When Used Effectively)</a:t>
                      </a:r>
                      <a:endParaRPr lang="en-IN" sz="11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4223268488"/>
                  </a:ext>
                </a:extLst>
              </a:tr>
              <a:tr h="727404">
                <a:tc>
                  <a:txBody>
                    <a:bodyPr/>
                    <a:lstStyle/>
                    <a:p>
                      <a:pPr>
                        <a:lnSpc>
                          <a:spcPct val="107000"/>
                        </a:lnSpc>
                        <a:spcAft>
                          <a:spcPts val="800"/>
                        </a:spcAft>
                      </a:pPr>
                      <a:r>
                        <a:rPr lang="en-IN" sz="1100" kern="0" dirty="0">
                          <a:solidFill>
                            <a:srgbClr val="C00000"/>
                          </a:solidFill>
                          <a:effectLst/>
                        </a:rPr>
                        <a:t>The surgeon reviews the </a:t>
                      </a:r>
                      <a:r>
                        <a:rPr lang="en-IN" sz="1100" b="1" kern="0" dirty="0">
                          <a:solidFill>
                            <a:srgbClr val="C00000"/>
                          </a:solidFill>
                          <a:effectLst/>
                        </a:rPr>
                        <a:t>complete, up-to-date EHR</a:t>
                      </a:r>
                      <a:r>
                        <a:rPr lang="en-IN" sz="1100" kern="0" dirty="0">
                          <a:solidFill>
                            <a:srgbClr val="C00000"/>
                          </a:solidFill>
                          <a:effectLst/>
                        </a:rPr>
                        <a:t>, which includes the patient's </a:t>
                      </a:r>
                      <a:r>
                        <a:rPr lang="en-IN" sz="1100" b="1" kern="0" dirty="0">
                          <a:solidFill>
                            <a:srgbClr val="C00000"/>
                          </a:solidFill>
                          <a:effectLst/>
                        </a:rPr>
                        <a:t>heart disease</a:t>
                      </a:r>
                      <a:r>
                        <a:rPr lang="en-IN" sz="1100" kern="0" dirty="0">
                          <a:solidFill>
                            <a:srgbClr val="C00000"/>
                          </a:solidFill>
                          <a:effectLst/>
                        </a:rPr>
                        <a:t> and the need for </a:t>
                      </a:r>
                      <a:r>
                        <a:rPr lang="en-IN" sz="1100" b="1" kern="0" dirty="0">
                          <a:solidFill>
                            <a:srgbClr val="C00000"/>
                          </a:solidFill>
                          <a:effectLst/>
                        </a:rPr>
                        <a:t>cardiac clearance</a:t>
                      </a:r>
                      <a:r>
                        <a:rPr lang="en-IN" sz="1100" kern="0" dirty="0">
                          <a:solidFill>
                            <a:srgbClr val="C00000"/>
                          </a:solidFill>
                          <a:effectLst/>
                        </a:rPr>
                        <a:t> before surgery. This ensures proper risk management and appropriate preoperative testing.</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1293984780"/>
                  </a:ext>
                </a:extLst>
              </a:tr>
              <a:tr h="727404">
                <a:tc>
                  <a:txBody>
                    <a:bodyPr/>
                    <a:lstStyle/>
                    <a:p>
                      <a:pPr>
                        <a:lnSpc>
                          <a:spcPct val="107000"/>
                        </a:lnSpc>
                        <a:spcAft>
                          <a:spcPts val="800"/>
                        </a:spcAft>
                      </a:pPr>
                      <a:r>
                        <a:rPr lang="en-IN" sz="1100" b="1" kern="0" dirty="0">
                          <a:solidFill>
                            <a:srgbClr val="C00000"/>
                          </a:solidFill>
                          <a:effectLst/>
                        </a:rPr>
                        <a:t>Real-time EHR updates</a:t>
                      </a:r>
                      <a:r>
                        <a:rPr lang="en-IN" sz="1100" kern="0" dirty="0">
                          <a:solidFill>
                            <a:srgbClr val="C00000"/>
                          </a:solidFill>
                          <a:effectLst/>
                        </a:rPr>
                        <a:t> allow seamless communication between providers, ensuring that the surgeon receives the most </a:t>
                      </a:r>
                      <a:r>
                        <a:rPr lang="en-IN" sz="1100" b="1" kern="0" dirty="0">
                          <a:solidFill>
                            <a:srgbClr val="C00000"/>
                          </a:solidFill>
                          <a:effectLst/>
                        </a:rPr>
                        <a:t>current and complete information</a:t>
                      </a:r>
                      <a:r>
                        <a:rPr lang="en-IN" sz="1100" kern="0" dirty="0">
                          <a:solidFill>
                            <a:srgbClr val="C00000"/>
                          </a:solidFill>
                          <a:effectLst/>
                        </a:rPr>
                        <a:t>, including the heart condition, to inform the surgical plan.</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2535543896"/>
                  </a:ext>
                </a:extLst>
              </a:tr>
              <a:tr h="723271">
                <a:tc>
                  <a:txBody>
                    <a:bodyPr/>
                    <a:lstStyle/>
                    <a:p>
                      <a:pPr>
                        <a:lnSpc>
                          <a:spcPct val="107000"/>
                        </a:lnSpc>
                        <a:spcAft>
                          <a:spcPts val="800"/>
                        </a:spcAft>
                      </a:pPr>
                      <a:r>
                        <a:rPr lang="en-IN" sz="1100" b="1" kern="0" dirty="0">
                          <a:solidFill>
                            <a:srgbClr val="C00000"/>
                          </a:solidFill>
                          <a:effectLst/>
                        </a:rPr>
                        <a:t>EHR alerts and flags</a:t>
                      </a:r>
                      <a:r>
                        <a:rPr lang="en-IN" sz="1100" kern="0" dirty="0">
                          <a:solidFill>
                            <a:srgbClr val="C00000"/>
                          </a:solidFill>
                          <a:effectLst/>
                        </a:rPr>
                        <a:t> notify the surgeon about critical health conditions like </a:t>
                      </a:r>
                      <a:r>
                        <a:rPr lang="en-IN" sz="1100" b="1" kern="0" dirty="0">
                          <a:solidFill>
                            <a:srgbClr val="C00000"/>
                          </a:solidFill>
                          <a:effectLst/>
                        </a:rPr>
                        <a:t>heart disease</a:t>
                      </a:r>
                      <a:r>
                        <a:rPr lang="en-IN" sz="1100" kern="0" dirty="0">
                          <a:solidFill>
                            <a:srgbClr val="C00000"/>
                          </a:solidFill>
                          <a:effectLst/>
                        </a:rPr>
                        <a:t>, prompting timely interventions (e.g., adjustments to </a:t>
                      </a:r>
                      <a:r>
                        <a:rPr lang="en-IN" sz="1100" kern="0" dirty="0" err="1">
                          <a:solidFill>
                            <a:srgbClr val="C00000"/>
                          </a:solidFill>
                          <a:effectLst/>
                        </a:rPr>
                        <a:t>anesthesia</a:t>
                      </a:r>
                      <a:r>
                        <a:rPr lang="en-IN" sz="1100" kern="0" dirty="0">
                          <a:solidFill>
                            <a:srgbClr val="C00000"/>
                          </a:solidFill>
                          <a:effectLst/>
                        </a:rPr>
                        <a:t>) and proper </a:t>
                      </a:r>
                      <a:r>
                        <a:rPr lang="en-IN" sz="1100" b="1" kern="0" dirty="0">
                          <a:solidFill>
                            <a:srgbClr val="C00000"/>
                          </a:solidFill>
                          <a:effectLst/>
                        </a:rPr>
                        <a:t>postoperative care</a:t>
                      </a:r>
                      <a:r>
                        <a:rPr lang="en-IN" sz="1100" kern="0" dirty="0">
                          <a:solidFill>
                            <a:srgbClr val="C00000"/>
                          </a:solidFill>
                          <a:effectLst/>
                        </a:rPr>
                        <a:t>.</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2746874864"/>
                  </a:ext>
                </a:extLst>
              </a:tr>
              <a:tr h="727404">
                <a:tc>
                  <a:txBody>
                    <a:bodyPr/>
                    <a:lstStyle/>
                    <a:p>
                      <a:pPr>
                        <a:lnSpc>
                          <a:spcPct val="107000"/>
                        </a:lnSpc>
                        <a:spcAft>
                          <a:spcPts val="800"/>
                        </a:spcAft>
                      </a:pPr>
                      <a:r>
                        <a:rPr lang="en-IN" sz="1100" kern="0" dirty="0">
                          <a:solidFill>
                            <a:srgbClr val="C00000"/>
                          </a:solidFill>
                          <a:effectLst/>
                        </a:rPr>
                        <a:t>With </a:t>
                      </a:r>
                      <a:r>
                        <a:rPr lang="en-IN" sz="1100" b="1" kern="0" dirty="0">
                          <a:solidFill>
                            <a:srgbClr val="C00000"/>
                          </a:solidFill>
                          <a:effectLst/>
                        </a:rPr>
                        <a:t>updated and comprehensive EHR data</a:t>
                      </a:r>
                      <a:r>
                        <a:rPr lang="en-IN" sz="1100" kern="0" dirty="0">
                          <a:solidFill>
                            <a:srgbClr val="C00000"/>
                          </a:solidFill>
                          <a:effectLst/>
                        </a:rPr>
                        <a:t>, the surgeon can make informed decisions, </a:t>
                      </a:r>
                      <a:r>
                        <a:rPr lang="en-IN" sz="1100" b="1" kern="0" dirty="0">
                          <a:solidFill>
                            <a:srgbClr val="C00000"/>
                          </a:solidFill>
                          <a:effectLst/>
                        </a:rPr>
                        <a:t>adjusting the surgical plan</a:t>
                      </a:r>
                      <a:r>
                        <a:rPr lang="en-IN" sz="1100" kern="0" dirty="0">
                          <a:solidFill>
                            <a:srgbClr val="C00000"/>
                          </a:solidFill>
                          <a:effectLst/>
                        </a:rPr>
                        <a:t> or preparing for potential complications, thus ensuring safer surgery and optimal care.</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4251366710"/>
                  </a:ext>
                </a:extLst>
              </a:tr>
              <a:tr h="580483">
                <a:tc>
                  <a:txBody>
                    <a:bodyPr/>
                    <a:lstStyle/>
                    <a:p>
                      <a:pPr>
                        <a:lnSpc>
                          <a:spcPct val="107000"/>
                        </a:lnSpc>
                        <a:spcAft>
                          <a:spcPts val="800"/>
                        </a:spcAft>
                      </a:pPr>
                      <a:r>
                        <a:rPr lang="en-IN" sz="1100" kern="0" dirty="0">
                          <a:solidFill>
                            <a:srgbClr val="C00000"/>
                          </a:solidFill>
                          <a:effectLst/>
                        </a:rPr>
                        <a:t>The </a:t>
                      </a:r>
                      <a:r>
                        <a:rPr lang="en-IN" sz="1100" b="1" kern="0" dirty="0">
                          <a:solidFill>
                            <a:srgbClr val="C00000"/>
                          </a:solidFill>
                          <a:effectLst/>
                        </a:rPr>
                        <a:t>updated EHR</a:t>
                      </a:r>
                      <a:r>
                        <a:rPr lang="en-IN" sz="1100" kern="0" dirty="0">
                          <a:solidFill>
                            <a:srgbClr val="C00000"/>
                          </a:solidFill>
                          <a:effectLst/>
                        </a:rPr>
                        <a:t> ensures continuous </a:t>
                      </a:r>
                      <a:r>
                        <a:rPr lang="en-IN" sz="1100" b="1" kern="0" dirty="0">
                          <a:solidFill>
                            <a:srgbClr val="C00000"/>
                          </a:solidFill>
                          <a:effectLst/>
                        </a:rPr>
                        <a:t>postoperative monitoring</a:t>
                      </a:r>
                      <a:r>
                        <a:rPr lang="en-IN" sz="1100" kern="0" dirty="0">
                          <a:solidFill>
                            <a:srgbClr val="C00000"/>
                          </a:solidFill>
                          <a:effectLst/>
                        </a:rPr>
                        <a:t>. If any </a:t>
                      </a:r>
                      <a:r>
                        <a:rPr lang="en-IN" sz="1100" b="1" kern="0" dirty="0">
                          <a:solidFill>
                            <a:srgbClr val="C00000"/>
                          </a:solidFill>
                          <a:effectLst/>
                        </a:rPr>
                        <a:t>cardiac issues arise</a:t>
                      </a:r>
                      <a:r>
                        <a:rPr lang="en-IN" sz="1100" kern="0" dirty="0">
                          <a:solidFill>
                            <a:srgbClr val="C00000"/>
                          </a:solidFill>
                          <a:effectLst/>
                        </a:rPr>
                        <a:t>, the care team can intervene promptly, reducing the risk of serious complications.</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3950964862"/>
                  </a:ext>
                </a:extLst>
              </a:tr>
              <a:tr h="723271">
                <a:tc>
                  <a:txBody>
                    <a:bodyPr/>
                    <a:lstStyle/>
                    <a:p>
                      <a:pPr>
                        <a:lnSpc>
                          <a:spcPct val="107000"/>
                        </a:lnSpc>
                        <a:spcAft>
                          <a:spcPts val="800"/>
                        </a:spcAft>
                      </a:pPr>
                      <a:r>
                        <a:rPr lang="en-IN" sz="1100" kern="0" dirty="0">
                          <a:solidFill>
                            <a:srgbClr val="C00000"/>
                          </a:solidFill>
                          <a:effectLst/>
                        </a:rPr>
                        <a:t>The patient undergoes a </a:t>
                      </a:r>
                      <a:r>
                        <a:rPr lang="en-IN" sz="1100" b="1" kern="0" dirty="0">
                          <a:solidFill>
                            <a:srgbClr val="C00000"/>
                          </a:solidFill>
                          <a:effectLst/>
                        </a:rPr>
                        <a:t>safer surgery</a:t>
                      </a:r>
                      <a:r>
                        <a:rPr lang="en-IN" sz="1100" kern="0" dirty="0">
                          <a:solidFill>
                            <a:srgbClr val="C00000"/>
                          </a:solidFill>
                          <a:effectLst/>
                        </a:rPr>
                        <a:t> with timely </a:t>
                      </a:r>
                      <a:r>
                        <a:rPr lang="en-IN" sz="1100" b="1" kern="0" dirty="0">
                          <a:solidFill>
                            <a:srgbClr val="C00000"/>
                          </a:solidFill>
                          <a:effectLst/>
                        </a:rPr>
                        <a:t>preoperative testing</a:t>
                      </a:r>
                      <a:r>
                        <a:rPr lang="en-IN" sz="1100" kern="0" dirty="0">
                          <a:solidFill>
                            <a:srgbClr val="C00000"/>
                          </a:solidFill>
                          <a:effectLst/>
                        </a:rPr>
                        <a:t>, adequate </a:t>
                      </a:r>
                      <a:r>
                        <a:rPr lang="en-IN" sz="1100" b="1" kern="0" dirty="0">
                          <a:solidFill>
                            <a:srgbClr val="C00000"/>
                          </a:solidFill>
                          <a:effectLst/>
                        </a:rPr>
                        <a:t>risk management</a:t>
                      </a:r>
                      <a:r>
                        <a:rPr lang="en-IN" sz="1100" kern="0" dirty="0">
                          <a:solidFill>
                            <a:srgbClr val="C00000"/>
                          </a:solidFill>
                          <a:effectLst/>
                        </a:rPr>
                        <a:t>, and </a:t>
                      </a:r>
                      <a:r>
                        <a:rPr lang="en-IN" sz="1100" b="1" kern="0" dirty="0">
                          <a:solidFill>
                            <a:srgbClr val="C00000"/>
                          </a:solidFill>
                          <a:effectLst/>
                        </a:rPr>
                        <a:t>effective postoperative monitoring</a:t>
                      </a:r>
                      <a:r>
                        <a:rPr lang="en-IN" sz="1100" kern="0" dirty="0">
                          <a:solidFill>
                            <a:srgbClr val="C00000"/>
                          </a:solidFill>
                          <a:effectLst/>
                        </a:rPr>
                        <a:t>, leading to a </a:t>
                      </a:r>
                      <a:r>
                        <a:rPr lang="en-IN" sz="1100" b="1" kern="0" dirty="0">
                          <a:solidFill>
                            <a:srgbClr val="C00000"/>
                          </a:solidFill>
                          <a:effectLst/>
                        </a:rPr>
                        <a:t>faster recovery</a:t>
                      </a:r>
                      <a:r>
                        <a:rPr lang="en-IN" sz="1100" kern="0" dirty="0">
                          <a:solidFill>
                            <a:srgbClr val="C00000"/>
                          </a:solidFill>
                          <a:effectLst/>
                        </a:rPr>
                        <a:t> and better overall outcome.</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4107102659"/>
                  </a:ext>
                </a:extLst>
              </a:tr>
            </a:tbl>
          </a:graphicData>
        </a:graphic>
      </p:graphicFrame>
      <p:sp>
        <p:nvSpPr>
          <p:cNvPr id="6" name="Rectangle 1">
            <a:extLst>
              <a:ext uri="{FF2B5EF4-FFF2-40B4-BE49-F238E27FC236}">
                <a16:creationId xmlns:a16="http://schemas.microsoft.com/office/drawing/2014/main" id="{2348A539-E766-2836-A8B6-ADBDBB2D61C8}"/>
              </a:ext>
            </a:extLst>
          </p:cNvPr>
          <p:cNvSpPr>
            <a:spLocks noChangeArrowheads="1"/>
          </p:cNvSpPr>
          <p:nvPr/>
        </p:nvSpPr>
        <p:spPr bwMode="auto">
          <a:xfrm>
            <a:off x="414527" y="1498139"/>
            <a:ext cx="1116825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Case Scenario: Elective Gallbladder Surgery</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45-year-old male patient is scheduled for elective gallbladder surgery due to chronic gallstones. The patient has heart disease, which is not updated in the EHR.</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B34E5D5B-A240-46B3-43F4-3AA16977CA2E}"/>
              </a:ext>
            </a:extLst>
          </p:cNvPr>
          <p:cNvPicPr>
            <a:picLocks noChangeAspect="1"/>
          </p:cNvPicPr>
          <p:nvPr/>
        </p:nvPicPr>
        <p:blipFill>
          <a:blip r:embed="rId2"/>
          <a:stretch>
            <a:fillRect/>
          </a:stretch>
        </p:blipFill>
        <p:spPr>
          <a:xfrm>
            <a:off x="11131204" y="7992"/>
            <a:ext cx="1060796" cy="1140051"/>
          </a:xfrm>
          <a:prstGeom prst="rect">
            <a:avLst/>
          </a:prstGeom>
        </p:spPr>
      </p:pic>
      <p:graphicFrame>
        <p:nvGraphicFramePr>
          <p:cNvPr id="5" name="Table 4">
            <a:extLst>
              <a:ext uri="{FF2B5EF4-FFF2-40B4-BE49-F238E27FC236}">
                <a16:creationId xmlns:a16="http://schemas.microsoft.com/office/drawing/2014/main" id="{E16221CC-D078-EAB7-F054-3F90550CFF09}"/>
              </a:ext>
            </a:extLst>
          </p:cNvPr>
          <p:cNvGraphicFramePr>
            <a:graphicFrameLocks noGrp="1"/>
          </p:cNvGraphicFramePr>
          <p:nvPr>
            <p:extLst>
              <p:ext uri="{D42A27DB-BD31-4B8C-83A1-F6EECF244321}">
                <p14:modId xmlns:p14="http://schemas.microsoft.com/office/powerpoint/2010/main" val="1306003277"/>
              </p:ext>
            </p:extLst>
          </p:nvPr>
        </p:nvGraphicFramePr>
        <p:xfrm>
          <a:off x="609221" y="2236803"/>
          <a:ext cx="2265674" cy="4495881"/>
        </p:xfrm>
        <a:graphic>
          <a:graphicData uri="http://schemas.openxmlformats.org/drawingml/2006/table">
            <a:tbl>
              <a:tblPr firstRow="1" firstCol="1" bandRow="1">
                <a:tableStyleId>{91EBBBCC-DAD2-459C-BE2E-F6DE35CF9A28}</a:tableStyleId>
              </a:tblPr>
              <a:tblGrid>
                <a:gridCol w="2265674">
                  <a:extLst>
                    <a:ext uri="{9D8B030D-6E8A-4147-A177-3AD203B41FA5}">
                      <a16:colId xmlns:a16="http://schemas.microsoft.com/office/drawing/2014/main" val="622116927"/>
                    </a:ext>
                  </a:extLst>
                </a:gridCol>
              </a:tblGrid>
              <a:tr h="286644">
                <a:tc>
                  <a:txBody>
                    <a:bodyPr/>
                    <a:lstStyle/>
                    <a:p>
                      <a:pPr algn="ctr">
                        <a:lnSpc>
                          <a:spcPct val="107000"/>
                        </a:lnSpc>
                        <a:spcAft>
                          <a:spcPts val="800"/>
                        </a:spcAft>
                      </a:pPr>
                      <a:r>
                        <a:rPr lang="en-IN" sz="1400" b="1" kern="0" dirty="0">
                          <a:solidFill>
                            <a:schemeClr val="accent1">
                              <a:lumMod val="50000"/>
                            </a:schemeClr>
                          </a:solidFill>
                          <a:effectLst/>
                        </a:rPr>
                        <a:t>Aspect</a:t>
                      </a:r>
                      <a:endParaRPr lang="en-IN"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6134836"/>
                  </a:ext>
                </a:extLst>
              </a:tr>
              <a:tr h="727404">
                <a:tc>
                  <a:txBody>
                    <a:bodyPr/>
                    <a:lstStyle/>
                    <a:p>
                      <a:pPr>
                        <a:lnSpc>
                          <a:spcPct val="107000"/>
                        </a:lnSpc>
                        <a:spcAft>
                          <a:spcPts val="800"/>
                        </a:spcAft>
                      </a:pPr>
                      <a:r>
                        <a:rPr lang="en-IN" sz="1400" b="1" kern="0" dirty="0">
                          <a:solidFill>
                            <a:schemeClr val="accent1">
                              <a:lumMod val="50000"/>
                            </a:schemeClr>
                          </a:solidFill>
                          <a:effectLst/>
                        </a:rPr>
                        <a:t>Preoperative Review</a:t>
                      </a:r>
                      <a:endParaRPr lang="en-IN"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3630637618"/>
                  </a:ext>
                </a:extLst>
              </a:tr>
              <a:tr h="727404">
                <a:tc>
                  <a:txBody>
                    <a:bodyPr/>
                    <a:lstStyle/>
                    <a:p>
                      <a:pPr>
                        <a:lnSpc>
                          <a:spcPct val="107000"/>
                        </a:lnSpc>
                        <a:spcAft>
                          <a:spcPts val="800"/>
                        </a:spcAft>
                      </a:pPr>
                      <a:r>
                        <a:rPr lang="en-IN" sz="1400" b="1" kern="0" dirty="0">
                          <a:solidFill>
                            <a:schemeClr val="accent1">
                              <a:lumMod val="50000"/>
                            </a:schemeClr>
                          </a:solidFill>
                          <a:effectLst/>
                        </a:rPr>
                        <a:t>Communication Between Providers</a:t>
                      </a:r>
                      <a:endParaRPr lang="en-IN"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2482249508"/>
                  </a:ext>
                </a:extLst>
              </a:tr>
              <a:tr h="723271">
                <a:tc>
                  <a:txBody>
                    <a:bodyPr/>
                    <a:lstStyle/>
                    <a:p>
                      <a:pPr>
                        <a:lnSpc>
                          <a:spcPct val="107000"/>
                        </a:lnSpc>
                        <a:spcAft>
                          <a:spcPts val="800"/>
                        </a:spcAft>
                      </a:pPr>
                      <a:r>
                        <a:rPr lang="en-IN" sz="1400" b="1" kern="0" dirty="0">
                          <a:solidFill>
                            <a:schemeClr val="accent1">
                              <a:lumMod val="50000"/>
                            </a:schemeClr>
                          </a:solidFill>
                          <a:effectLst/>
                        </a:rPr>
                        <a:t>Risk Identification and Management</a:t>
                      </a:r>
                      <a:endParaRPr lang="en-IN"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71012359"/>
                  </a:ext>
                </a:extLst>
              </a:tr>
              <a:tr h="727404">
                <a:tc>
                  <a:txBody>
                    <a:bodyPr/>
                    <a:lstStyle/>
                    <a:p>
                      <a:pPr>
                        <a:lnSpc>
                          <a:spcPct val="107000"/>
                        </a:lnSpc>
                        <a:spcAft>
                          <a:spcPts val="800"/>
                        </a:spcAft>
                      </a:pPr>
                      <a:r>
                        <a:rPr lang="en-IN" sz="1400" b="1" kern="0" dirty="0">
                          <a:solidFill>
                            <a:schemeClr val="accent1">
                              <a:lumMod val="50000"/>
                            </a:schemeClr>
                          </a:solidFill>
                          <a:effectLst/>
                        </a:rPr>
                        <a:t>Decision-Making</a:t>
                      </a:r>
                      <a:endParaRPr lang="en-IN"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1136088354"/>
                  </a:ext>
                </a:extLst>
              </a:tr>
              <a:tr h="580483">
                <a:tc>
                  <a:txBody>
                    <a:bodyPr/>
                    <a:lstStyle/>
                    <a:p>
                      <a:pPr>
                        <a:lnSpc>
                          <a:spcPct val="107000"/>
                        </a:lnSpc>
                        <a:spcAft>
                          <a:spcPts val="800"/>
                        </a:spcAft>
                      </a:pPr>
                      <a:r>
                        <a:rPr lang="en-IN" sz="1400" b="1" kern="0" dirty="0">
                          <a:solidFill>
                            <a:schemeClr val="accent1">
                              <a:lumMod val="50000"/>
                            </a:schemeClr>
                          </a:solidFill>
                          <a:effectLst/>
                        </a:rPr>
                        <a:t>Postoperative Monitoring</a:t>
                      </a:r>
                      <a:endParaRPr lang="en-IN"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2865257927"/>
                  </a:ext>
                </a:extLst>
              </a:tr>
              <a:tr h="723271">
                <a:tc>
                  <a:txBody>
                    <a:bodyPr/>
                    <a:lstStyle/>
                    <a:p>
                      <a:pPr>
                        <a:lnSpc>
                          <a:spcPct val="107000"/>
                        </a:lnSpc>
                        <a:spcAft>
                          <a:spcPts val="800"/>
                        </a:spcAft>
                      </a:pPr>
                      <a:r>
                        <a:rPr lang="en-IN" sz="1400" b="1" kern="0" dirty="0">
                          <a:solidFill>
                            <a:schemeClr val="accent1">
                              <a:lumMod val="50000"/>
                            </a:schemeClr>
                          </a:solidFill>
                          <a:effectLst/>
                        </a:rPr>
                        <a:t>Overall Patient Safety Outcome</a:t>
                      </a:r>
                      <a:endParaRPr lang="en-IN"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3448384237"/>
                  </a:ext>
                </a:extLst>
              </a:tr>
            </a:tbl>
          </a:graphicData>
        </a:graphic>
      </p:graphicFrame>
      <p:graphicFrame>
        <p:nvGraphicFramePr>
          <p:cNvPr id="7" name="Table 6">
            <a:extLst>
              <a:ext uri="{FF2B5EF4-FFF2-40B4-BE49-F238E27FC236}">
                <a16:creationId xmlns:a16="http://schemas.microsoft.com/office/drawing/2014/main" id="{15500734-9468-4873-7303-C87540CC8D16}"/>
              </a:ext>
            </a:extLst>
          </p:cNvPr>
          <p:cNvGraphicFramePr>
            <a:graphicFrameLocks noGrp="1"/>
          </p:cNvGraphicFramePr>
          <p:nvPr>
            <p:extLst>
              <p:ext uri="{D42A27DB-BD31-4B8C-83A1-F6EECF244321}">
                <p14:modId xmlns:p14="http://schemas.microsoft.com/office/powerpoint/2010/main" val="1243250808"/>
              </p:ext>
            </p:extLst>
          </p:nvPr>
        </p:nvGraphicFramePr>
        <p:xfrm>
          <a:off x="2889943" y="2236802"/>
          <a:ext cx="4862649" cy="4495881"/>
        </p:xfrm>
        <a:graphic>
          <a:graphicData uri="http://schemas.openxmlformats.org/drawingml/2006/table">
            <a:tbl>
              <a:tblPr firstRow="1" firstCol="1" bandRow="1">
                <a:tableStyleId>{91EBBBCC-DAD2-459C-BE2E-F6DE35CF9A28}</a:tableStyleId>
              </a:tblPr>
              <a:tblGrid>
                <a:gridCol w="4862649">
                  <a:extLst>
                    <a:ext uri="{9D8B030D-6E8A-4147-A177-3AD203B41FA5}">
                      <a16:colId xmlns:a16="http://schemas.microsoft.com/office/drawing/2014/main" val="2933840905"/>
                    </a:ext>
                  </a:extLst>
                </a:gridCol>
              </a:tblGrid>
              <a:tr h="286644">
                <a:tc>
                  <a:txBody>
                    <a:bodyPr/>
                    <a:lstStyle/>
                    <a:p>
                      <a:pPr algn="ctr">
                        <a:lnSpc>
                          <a:spcPct val="107000"/>
                        </a:lnSpc>
                        <a:spcAft>
                          <a:spcPts val="800"/>
                        </a:spcAft>
                      </a:pPr>
                      <a:r>
                        <a:rPr lang="en-IN" sz="1100" b="1" kern="0" dirty="0">
                          <a:solidFill>
                            <a:schemeClr val="accent1">
                              <a:lumMod val="50000"/>
                            </a:schemeClr>
                          </a:solidFill>
                          <a:effectLst/>
                        </a:rPr>
                        <a:t>Potential Risks in Patient Safety (Due to EHR Challenges)</a:t>
                      </a:r>
                      <a:endParaRPr lang="en-IN" sz="11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2129790716"/>
                  </a:ext>
                </a:extLst>
              </a:tr>
              <a:tr h="727404">
                <a:tc>
                  <a:txBody>
                    <a:bodyPr/>
                    <a:lstStyle/>
                    <a:p>
                      <a:pPr>
                        <a:lnSpc>
                          <a:spcPct val="107000"/>
                        </a:lnSpc>
                        <a:spcAft>
                          <a:spcPts val="800"/>
                        </a:spcAft>
                      </a:pPr>
                      <a:r>
                        <a:rPr lang="en-IN" sz="1100" b="1" kern="0" dirty="0">
                          <a:solidFill>
                            <a:srgbClr val="C00000"/>
                          </a:solidFill>
                          <a:effectLst/>
                        </a:rPr>
                        <a:t>Outdated EHR</a:t>
                      </a:r>
                      <a:r>
                        <a:rPr lang="en-IN" sz="1100" kern="0" dirty="0">
                          <a:solidFill>
                            <a:srgbClr val="C00000"/>
                          </a:solidFill>
                          <a:effectLst/>
                        </a:rPr>
                        <a:t>: The surgeon reviews the </a:t>
                      </a:r>
                      <a:r>
                        <a:rPr lang="en-IN" sz="1100" b="1" kern="0" dirty="0">
                          <a:solidFill>
                            <a:srgbClr val="C00000"/>
                          </a:solidFill>
                          <a:effectLst/>
                        </a:rPr>
                        <a:t>old EHR</a:t>
                      </a:r>
                      <a:r>
                        <a:rPr lang="en-IN" sz="1100" kern="0" dirty="0">
                          <a:solidFill>
                            <a:srgbClr val="C00000"/>
                          </a:solidFill>
                          <a:effectLst/>
                        </a:rPr>
                        <a:t>, which does not include the updated diagnosis of </a:t>
                      </a:r>
                      <a:r>
                        <a:rPr lang="en-IN" sz="1100" b="1" kern="0" dirty="0">
                          <a:solidFill>
                            <a:srgbClr val="C00000"/>
                          </a:solidFill>
                          <a:effectLst/>
                        </a:rPr>
                        <a:t>heart disease</a:t>
                      </a:r>
                      <a:r>
                        <a:rPr lang="en-IN" sz="1100" kern="0" dirty="0">
                          <a:solidFill>
                            <a:srgbClr val="C00000"/>
                          </a:solidFill>
                          <a:effectLst/>
                        </a:rPr>
                        <a:t>. This oversight results in </a:t>
                      </a:r>
                      <a:r>
                        <a:rPr lang="en-IN" sz="1100" b="1" kern="0" dirty="0">
                          <a:solidFill>
                            <a:srgbClr val="C00000"/>
                          </a:solidFill>
                          <a:effectLst/>
                        </a:rPr>
                        <a:t>inadequate preparation</a:t>
                      </a:r>
                      <a:r>
                        <a:rPr lang="en-IN" sz="1100" kern="0" dirty="0">
                          <a:solidFill>
                            <a:srgbClr val="C00000"/>
                          </a:solidFill>
                          <a:effectLst/>
                        </a:rPr>
                        <a:t> for potential cardiac risks during surgery.</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1028599908"/>
                  </a:ext>
                </a:extLst>
              </a:tr>
              <a:tr h="727404">
                <a:tc>
                  <a:txBody>
                    <a:bodyPr/>
                    <a:lstStyle/>
                    <a:p>
                      <a:pPr>
                        <a:lnSpc>
                          <a:spcPct val="107000"/>
                        </a:lnSpc>
                        <a:spcAft>
                          <a:spcPts val="800"/>
                        </a:spcAft>
                      </a:pPr>
                      <a:r>
                        <a:rPr lang="en-IN" sz="1100" b="1" kern="0" dirty="0">
                          <a:solidFill>
                            <a:srgbClr val="C00000"/>
                          </a:solidFill>
                          <a:effectLst/>
                        </a:rPr>
                        <a:t>Missed communication</a:t>
                      </a:r>
                      <a:r>
                        <a:rPr lang="en-IN" sz="1100" kern="0" dirty="0">
                          <a:solidFill>
                            <a:srgbClr val="C00000"/>
                          </a:solidFill>
                          <a:effectLst/>
                        </a:rPr>
                        <a:t>: The heart disease update is sent via </a:t>
                      </a:r>
                      <a:r>
                        <a:rPr lang="en-IN" sz="1100" b="1" kern="0" dirty="0">
                          <a:solidFill>
                            <a:srgbClr val="C00000"/>
                          </a:solidFill>
                          <a:effectLst/>
                        </a:rPr>
                        <a:t>paper records</a:t>
                      </a:r>
                      <a:r>
                        <a:rPr lang="en-IN" sz="1100" kern="0" dirty="0">
                          <a:solidFill>
                            <a:srgbClr val="C00000"/>
                          </a:solidFill>
                          <a:effectLst/>
                        </a:rPr>
                        <a:t> that are not integrated into the EHR system in time, leading to a </a:t>
                      </a:r>
                      <a:r>
                        <a:rPr lang="en-IN" sz="1100" b="1" kern="0" dirty="0">
                          <a:solidFill>
                            <a:srgbClr val="C00000"/>
                          </a:solidFill>
                          <a:effectLst/>
                        </a:rPr>
                        <a:t>delay</a:t>
                      </a:r>
                      <a:r>
                        <a:rPr lang="en-IN" sz="1100" kern="0" dirty="0">
                          <a:solidFill>
                            <a:srgbClr val="C00000"/>
                          </a:solidFill>
                          <a:effectLst/>
                        </a:rPr>
                        <a:t> in the surgeon receiving the full clinical picture.</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1488745468"/>
                  </a:ext>
                </a:extLst>
              </a:tr>
              <a:tr h="723271">
                <a:tc>
                  <a:txBody>
                    <a:bodyPr/>
                    <a:lstStyle/>
                    <a:p>
                      <a:pPr>
                        <a:lnSpc>
                          <a:spcPct val="107000"/>
                        </a:lnSpc>
                        <a:spcAft>
                          <a:spcPts val="800"/>
                        </a:spcAft>
                      </a:pPr>
                      <a:r>
                        <a:rPr lang="en-IN" sz="1100" b="1" kern="0">
                          <a:solidFill>
                            <a:srgbClr val="C00000"/>
                          </a:solidFill>
                          <a:effectLst/>
                        </a:rPr>
                        <a:t>No alert or flag</a:t>
                      </a:r>
                      <a:r>
                        <a:rPr lang="en-IN" sz="1100" kern="0">
                          <a:solidFill>
                            <a:srgbClr val="C00000"/>
                          </a:solidFill>
                          <a:effectLst/>
                        </a:rPr>
                        <a:t> for cardiac concerns in the EHR. The surgeon is unaware of the patient’s condition, possibly leading to </a:t>
                      </a:r>
                      <a:r>
                        <a:rPr lang="en-IN" sz="1100" b="1" kern="0">
                          <a:solidFill>
                            <a:srgbClr val="C00000"/>
                          </a:solidFill>
                          <a:effectLst/>
                        </a:rPr>
                        <a:t>increased risk of complications</a:t>
                      </a:r>
                      <a:r>
                        <a:rPr lang="en-IN" sz="1100" kern="0">
                          <a:solidFill>
                            <a:srgbClr val="C00000"/>
                          </a:solidFill>
                          <a:effectLst/>
                        </a:rPr>
                        <a:t> during surgery (e.g., anesthesia or heart failure).</a:t>
                      </a:r>
                      <a:endParaRPr lang="en-IN" sz="1100"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595856384"/>
                  </a:ext>
                </a:extLst>
              </a:tr>
              <a:tr h="727404">
                <a:tc>
                  <a:txBody>
                    <a:bodyPr/>
                    <a:lstStyle/>
                    <a:p>
                      <a:pPr>
                        <a:lnSpc>
                          <a:spcPct val="107000"/>
                        </a:lnSpc>
                        <a:spcAft>
                          <a:spcPts val="800"/>
                        </a:spcAft>
                      </a:pPr>
                      <a:r>
                        <a:rPr lang="en-IN" sz="1100" kern="0">
                          <a:solidFill>
                            <a:srgbClr val="C00000"/>
                          </a:solidFill>
                          <a:effectLst/>
                        </a:rPr>
                        <a:t>The </a:t>
                      </a:r>
                      <a:r>
                        <a:rPr lang="en-IN" sz="1100" b="1" kern="0">
                          <a:solidFill>
                            <a:srgbClr val="C00000"/>
                          </a:solidFill>
                          <a:effectLst/>
                        </a:rPr>
                        <a:t>lack of complete information</a:t>
                      </a:r>
                      <a:r>
                        <a:rPr lang="en-IN" sz="1100" kern="0">
                          <a:solidFill>
                            <a:srgbClr val="C00000"/>
                          </a:solidFill>
                          <a:effectLst/>
                        </a:rPr>
                        <a:t> in the EHR may lead to </a:t>
                      </a:r>
                      <a:r>
                        <a:rPr lang="en-IN" sz="1100" b="1" kern="0">
                          <a:solidFill>
                            <a:srgbClr val="C00000"/>
                          </a:solidFill>
                          <a:effectLst/>
                        </a:rPr>
                        <a:t>poor decision-making</a:t>
                      </a:r>
                      <a:r>
                        <a:rPr lang="en-IN" sz="1100" kern="0">
                          <a:solidFill>
                            <a:srgbClr val="C00000"/>
                          </a:solidFill>
                          <a:effectLst/>
                        </a:rPr>
                        <a:t>, such as proceeding with surgery without adjusting the plan for cardiac risks. This increases the chance of </a:t>
                      </a:r>
                      <a:r>
                        <a:rPr lang="en-IN" sz="1100" b="1" kern="0">
                          <a:solidFill>
                            <a:srgbClr val="C00000"/>
                          </a:solidFill>
                          <a:effectLst/>
                        </a:rPr>
                        <a:t>intraoperative complications</a:t>
                      </a:r>
                      <a:r>
                        <a:rPr lang="en-IN" sz="1100" kern="0">
                          <a:solidFill>
                            <a:srgbClr val="C00000"/>
                          </a:solidFill>
                          <a:effectLst/>
                        </a:rPr>
                        <a:t>.</a:t>
                      </a:r>
                      <a:endParaRPr lang="en-IN" sz="1100"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938974265"/>
                  </a:ext>
                </a:extLst>
              </a:tr>
              <a:tr h="580483">
                <a:tc>
                  <a:txBody>
                    <a:bodyPr/>
                    <a:lstStyle/>
                    <a:p>
                      <a:pPr>
                        <a:lnSpc>
                          <a:spcPct val="107000"/>
                        </a:lnSpc>
                        <a:spcAft>
                          <a:spcPts val="800"/>
                        </a:spcAft>
                      </a:pPr>
                      <a:r>
                        <a:rPr lang="en-IN" sz="1100" kern="0" dirty="0">
                          <a:solidFill>
                            <a:srgbClr val="C00000"/>
                          </a:solidFill>
                          <a:effectLst/>
                        </a:rPr>
                        <a:t>Without cardiac updates, the </a:t>
                      </a:r>
                      <a:r>
                        <a:rPr lang="en-IN" sz="1100" b="1" kern="0" dirty="0">
                          <a:solidFill>
                            <a:srgbClr val="C00000"/>
                          </a:solidFill>
                          <a:effectLst/>
                        </a:rPr>
                        <a:t>patient may not receive the necessary monitoring</a:t>
                      </a:r>
                      <a:r>
                        <a:rPr lang="en-IN" sz="1100" kern="0" dirty="0">
                          <a:solidFill>
                            <a:srgbClr val="C00000"/>
                          </a:solidFill>
                          <a:effectLst/>
                        </a:rPr>
                        <a:t> for heart issues after surgery, which can lead to </a:t>
                      </a:r>
                      <a:r>
                        <a:rPr lang="en-IN" sz="1100" b="1" kern="0" dirty="0">
                          <a:solidFill>
                            <a:srgbClr val="C00000"/>
                          </a:solidFill>
                          <a:effectLst/>
                        </a:rPr>
                        <a:t>unnoticed complications</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2027008709"/>
                  </a:ext>
                </a:extLst>
              </a:tr>
              <a:tr h="723271">
                <a:tc>
                  <a:txBody>
                    <a:bodyPr/>
                    <a:lstStyle/>
                    <a:p>
                      <a:pPr>
                        <a:lnSpc>
                          <a:spcPct val="107000"/>
                        </a:lnSpc>
                        <a:spcAft>
                          <a:spcPts val="800"/>
                        </a:spcAft>
                      </a:pPr>
                      <a:r>
                        <a:rPr lang="en-IN" sz="1100" kern="0" dirty="0">
                          <a:solidFill>
                            <a:srgbClr val="C00000"/>
                          </a:solidFill>
                          <a:effectLst/>
                        </a:rPr>
                        <a:t>The patient is at </a:t>
                      </a:r>
                      <a:r>
                        <a:rPr lang="en-IN" sz="1100" b="1" kern="0" dirty="0">
                          <a:solidFill>
                            <a:srgbClr val="C00000"/>
                          </a:solidFill>
                          <a:effectLst/>
                        </a:rPr>
                        <a:t>higher risk</a:t>
                      </a:r>
                      <a:r>
                        <a:rPr lang="en-IN" sz="1100" kern="0" dirty="0">
                          <a:solidFill>
                            <a:srgbClr val="C00000"/>
                          </a:solidFill>
                          <a:effectLst/>
                        </a:rPr>
                        <a:t> for complications (e.g., heart attack, poor recovery) due to missing </a:t>
                      </a:r>
                      <a:r>
                        <a:rPr lang="en-IN" sz="1100" b="1" kern="0" dirty="0">
                          <a:solidFill>
                            <a:srgbClr val="C00000"/>
                          </a:solidFill>
                          <a:effectLst/>
                        </a:rPr>
                        <a:t>critical information</a:t>
                      </a:r>
                      <a:r>
                        <a:rPr lang="en-IN" sz="1100" kern="0" dirty="0">
                          <a:solidFill>
                            <a:srgbClr val="C00000"/>
                          </a:solidFill>
                          <a:effectLst/>
                        </a:rPr>
                        <a:t> in the EHR. This can result in </a:t>
                      </a:r>
                      <a:r>
                        <a:rPr lang="en-IN" sz="1100" b="1" kern="0" dirty="0">
                          <a:solidFill>
                            <a:srgbClr val="C00000"/>
                          </a:solidFill>
                          <a:effectLst/>
                        </a:rPr>
                        <a:t>delayed recovery</a:t>
                      </a:r>
                      <a:r>
                        <a:rPr lang="en-IN" sz="1100" kern="0" dirty="0">
                          <a:solidFill>
                            <a:srgbClr val="C00000"/>
                          </a:solidFill>
                          <a:effectLst/>
                        </a:rPr>
                        <a:t> or </a:t>
                      </a:r>
                      <a:r>
                        <a:rPr lang="en-IN" sz="1100" b="1" kern="0" dirty="0">
                          <a:solidFill>
                            <a:srgbClr val="C00000"/>
                          </a:solidFill>
                          <a:effectLst/>
                        </a:rPr>
                        <a:t>worsened outcomes</a:t>
                      </a:r>
                      <a:r>
                        <a:rPr lang="en-IN" sz="1100" kern="0" dirty="0">
                          <a:solidFill>
                            <a:srgbClr val="C00000"/>
                          </a:solidFill>
                          <a:effectLst/>
                        </a:rPr>
                        <a:t>.</a:t>
                      </a:r>
                      <a:endParaRPr lang="en-IN"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extLst>
                  <a:ext uri="{0D108BD9-81ED-4DB2-BD59-A6C34878D82A}">
                    <a16:rowId xmlns:a16="http://schemas.microsoft.com/office/drawing/2014/main" val="2374893850"/>
                  </a:ext>
                </a:extLst>
              </a:tr>
            </a:tbl>
          </a:graphicData>
        </a:graphic>
      </p:graphicFrame>
    </p:spTree>
    <p:extLst>
      <p:ext uri="{BB962C8B-B14F-4D97-AF65-F5344CB8AC3E}">
        <p14:creationId xmlns:p14="http://schemas.microsoft.com/office/powerpoint/2010/main" val="239463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3B54-7F91-830D-D592-52783673392B}"/>
              </a:ext>
            </a:extLst>
          </p:cNvPr>
          <p:cNvSpPr>
            <a:spLocks noGrp="1"/>
          </p:cNvSpPr>
          <p:nvPr>
            <p:ph type="title"/>
          </p:nvPr>
        </p:nvSpPr>
        <p:spPr>
          <a:xfrm>
            <a:off x="1938528" y="467497"/>
            <a:ext cx="7388352" cy="1202275"/>
          </a:xfrm>
        </p:spPr>
        <p:txBody>
          <a:bodyPr>
            <a:normAutofit/>
          </a:bodyPr>
          <a:lstStyle/>
          <a:p>
            <a:pPr algn="ctr"/>
            <a:r>
              <a:rPr kumimoji="0" lang="en-IN" sz="28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ABDM (Ayushman Bharat Digital Mission )</a:t>
            </a:r>
            <a:br>
              <a:rPr kumimoji="0" lang="en-IN" sz="28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IN" sz="28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and its Relevance to Patient Safety</a:t>
            </a:r>
            <a:endParaRPr lang="en-IN" sz="4000" dirty="0"/>
          </a:p>
        </p:txBody>
      </p:sp>
      <p:graphicFrame>
        <p:nvGraphicFramePr>
          <p:cNvPr id="4" name="Content Placeholder 3">
            <a:extLst>
              <a:ext uri="{FF2B5EF4-FFF2-40B4-BE49-F238E27FC236}">
                <a16:creationId xmlns:a16="http://schemas.microsoft.com/office/drawing/2014/main" id="{B371DFBF-698E-900C-7FF9-43AF0473A4E8}"/>
              </a:ext>
            </a:extLst>
          </p:cNvPr>
          <p:cNvGraphicFramePr>
            <a:graphicFrameLocks noGrp="1"/>
          </p:cNvGraphicFramePr>
          <p:nvPr>
            <p:ph idx="1"/>
            <p:extLst>
              <p:ext uri="{D42A27DB-BD31-4B8C-83A1-F6EECF244321}">
                <p14:modId xmlns:p14="http://schemas.microsoft.com/office/powerpoint/2010/main" val="1503071948"/>
              </p:ext>
            </p:extLst>
          </p:nvPr>
        </p:nvGraphicFramePr>
        <p:xfrm>
          <a:off x="857250" y="1530448"/>
          <a:ext cx="10243566" cy="5118450"/>
        </p:xfrm>
        <a:graphic>
          <a:graphicData uri="http://schemas.openxmlformats.org/drawingml/2006/table">
            <a:tbl>
              <a:tblPr firstRow="1" firstCol="1" bandRow="1">
                <a:tableStyleId>{91EBBBCC-DAD2-459C-BE2E-F6DE35CF9A28}</a:tableStyleId>
              </a:tblPr>
              <a:tblGrid>
                <a:gridCol w="3808248">
                  <a:extLst>
                    <a:ext uri="{9D8B030D-6E8A-4147-A177-3AD203B41FA5}">
                      <a16:colId xmlns:a16="http://schemas.microsoft.com/office/drawing/2014/main" val="3049895384"/>
                    </a:ext>
                  </a:extLst>
                </a:gridCol>
                <a:gridCol w="6435318">
                  <a:extLst>
                    <a:ext uri="{9D8B030D-6E8A-4147-A177-3AD203B41FA5}">
                      <a16:colId xmlns:a16="http://schemas.microsoft.com/office/drawing/2014/main" val="187017298"/>
                    </a:ext>
                  </a:extLst>
                </a:gridCol>
              </a:tblGrid>
              <a:tr h="334375">
                <a:tc>
                  <a:txBody>
                    <a:bodyPr/>
                    <a:lstStyle/>
                    <a:p>
                      <a:pPr algn="ctr">
                        <a:lnSpc>
                          <a:spcPct val="107000"/>
                        </a:lnSpc>
                        <a:spcAft>
                          <a:spcPts val="800"/>
                        </a:spcAft>
                      </a:pPr>
                      <a:r>
                        <a:rPr lang="en-IN" sz="1600" b="1" kern="0" dirty="0">
                          <a:effectLst/>
                        </a:rPr>
                        <a:t>ABDM Feature</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tc>
                  <a:txBody>
                    <a:bodyPr/>
                    <a:lstStyle/>
                    <a:p>
                      <a:pPr algn="ctr">
                        <a:lnSpc>
                          <a:spcPct val="107000"/>
                        </a:lnSpc>
                        <a:spcAft>
                          <a:spcPts val="800"/>
                        </a:spcAft>
                      </a:pPr>
                      <a:r>
                        <a:rPr lang="en-IN" sz="1600" b="1" kern="0" dirty="0">
                          <a:effectLst/>
                        </a:rPr>
                        <a:t>Impact on Patient Safety</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3589420677"/>
                  </a:ext>
                </a:extLst>
              </a:tr>
              <a:tr h="321549">
                <a:tc>
                  <a:txBody>
                    <a:bodyPr/>
                    <a:lstStyle/>
                    <a:p>
                      <a:pPr>
                        <a:lnSpc>
                          <a:spcPct val="107000"/>
                        </a:lnSpc>
                        <a:spcAft>
                          <a:spcPts val="800"/>
                        </a:spcAft>
                      </a:pPr>
                      <a:r>
                        <a:rPr lang="en-IN" sz="1600" b="1" i="0" kern="0">
                          <a:solidFill>
                            <a:schemeClr val="accent2">
                              <a:lumMod val="75000"/>
                            </a:schemeClr>
                          </a:solidFill>
                          <a:effectLst/>
                          <a:latin typeface="Tw Cen MT" panose="020B0602020104020603" pitchFamily="34" charset="0"/>
                        </a:rPr>
                        <a:t>Unique Health ID (UHID)</a:t>
                      </a:r>
                      <a:endParaRPr lang="en-IN" sz="1200" b="1" i="0" kern="10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Ensures accurate </a:t>
                      </a:r>
                      <a:r>
                        <a:rPr lang="en-IN" sz="1200" b="1" kern="0" dirty="0">
                          <a:solidFill>
                            <a:srgbClr val="002060"/>
                          </a:solidFill>
                          <a:effectLst/>
                        </a:rPr>
                        <a:t>identification of patients</a:t>
                      </a:r>
                      <a:endParaRPr lang="en-IN" sz="105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1803518786"/>
                  </a:ext>
                </a:extLst>
              </a:tr>
              <a:tr h="348306">
                <a:tc>
                  <a:txBody>
                    <a:bodyPr/>
                    <a:lstStyle/>
                    <a:p>
                      <a:pPr>
                        <a:lnSpc>
                          <a:spcPct val="107000"/>
                        </a:lnSpc>
                        <a:spcAft>
                          <a:spcPts val="800"/>
                        </a:spcAft>
                      </a:pPr>
                      <a:r>
                        <a:rPr lang="en-IN" sz="1600" b="1" i="0" kern="0">
                          <a:solidFill>
                            <a:schemeClr val="accent2">
                              <a:lumMod val="75000"/>
                            </a:schemeClr>
                          </a:solidFill>
                          <a:effectLst/>
                          <a:latin typeface="Tw Cen MT" panose="020B0602020104020603" pitchFamily="34" charset="0"/>
                        </a:rPr>
                        <a:t>Healthcare Professionals Registry (HPR)</a:t>
                      </a:r>
                      <a:endParaRPr lang="en-IN" sz="1200" b="1" i="0" kern="10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Provides access to </a:t>
                      </a:r>
                      <a:r>
                        <a:rPr lang="en-IN" sz="1200" b="1" kern="0" dirty="0">
                          <a:solidFill>
                            <a:srgbClr val="002060"/>
                          </a:solidFill>
                          <a:effectLst/>
                        </a:rPr>
                        <a:t>verified healthcare professionals</a:t>
                      </a:r>
                      <a:r>
                        <a:rPr lang="en-IN" sz="1200" kern="0" dirty="0">
                          <a:solidFill>
                            <a:srgbClr val="002060"/>
                          </a:solidFill>
                          <a:effectLst/>
                        </a:rPr>
                        <a:t>, reducing risks associated with unqualified practitioners.</a:t>
                      </a:r>
                      <a:endParaRPr lang="en-IN" sz="105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4104495821"/>
                  </a:ext>
                </a:extLst>
              </a:tr>
              <a:tr h="348306">
                <a:tc>
                  <a:txBody>
                    <a:bodyPr/>
                    <a:lstStyle/>
                    <a:p>
                      <a:pPr>
                        <a:lnSpc>
                          <a:spcPct val="107000"/>
                        </a:lnSpc>
                        <a:spcAft>
                          <a:spcPts val="800"/>
                        </a:spcAft>
                      </a:pPr>
                      <a:r>
                        <a:rPr lang="en-IN" sz="1600" b="1" i="0" kern="0" dirty="0">
                          <a:solidFill>
                            <a:schemeClr val="accent2">
                              <a:lumMod val="75000"/>
                            </a:schemeClr>
                          </a:solidFill>
                          <a:effectLst/>
                          <a:latin typeface="Tw Cen MT" panose="020B0602020104020603" pitchFamily="34" charset="0"/>
                        </a:rPr>
                        <a:t>Healthcare Facilities Registry (HFR)</a:t>
                      </a:r>
                      <a:endParaRPr lang="en-IN" sz="1200" b="1" i="0" kern="100" dirty="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Helps patients choose certified facilities, </a:t>
                      </a:r>
                      <a:r>
                        <a:rPr lang="en-IN" sz="1200" b="1" kern="0" dirty="0">
                          <a:solidFill>
                            <a:srgbClr val="002060"/>
                          </a:solidFill>
                          <a:effectLst/>
                        </a:rPr>
                        <a:t>ensuring access to quality healthcare services and reducing risks of substandard care.</a:t>
                      </a:r>
                      <a:endParaRPr lang="en-IN" sz="105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3385621716"/>
                  </a:ext>
                </a:extLst>
              </a:tr>
              <a:tr h="348306">
                <a:tc>
                  <a:txBody>
                    <a:bodyPr/>
                    <a:lstStyle/>
                    <a:p>
                      <a:pPr>
                        <a:lnSpc>
                          <a:spcPct val="107000"/>
                        </a:lnSpc>
                        <a:spcAft>
                          <a:spcPts val="800"/>
                        </a:spcAft>
                      </a:pPr>
                      <a:r>
                        <a:rPr lang="en-IN" sz="1600" b="1" i="0" kern="0">
                          <a:solidFill>
                            <a:schemeClr val="accent2">
                              <a:lumMod val="75000"/>
                            </a:schemeClr>
                          </a:solidFill>
                          <a:effectLst/>
                          <a:latin typeface="Tw Cen MT" panose="020B0602020104020603" pitchFamily="34" charset="0"/>
                        </a:rPr>
                        <a:t>Personal Health Record (PHR) System</a:t>
                      </a:r>
                      <a:endParaRPr lang="en-IN" sz="1200" b="1" i="0" kern="10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Empowers patients to access and </a:t>
                      </a:r>
                      <a:r>
                        <a:rPr lang="en-IN" sz="1200" b="1" kern="0" dirty="0">
                          <a:solidFill>
                            <a:srgbClr val="002060"/>
                          </a:solidFill>
                          <a:effectLst/>
                        </a:rPr>
                        <a:t>share their health data securely, preventing </a:t>
                      </a:r>
                      <a:r>
                        <a:rPr lang="en-IN" sz="1200" kern="0" dirty="0">
                          <a:solidFill>
                            <a:srgbClr val="002060"/>
                          </a:solidFill>
                          <a:effectLst/>
                        </a:rPr>
                        <a:t>errors from incomplete or missing medical history during treatment.</a:t>
                      </a:r>
                      <a:endParaRPr lang="en-IN" sz="105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3199530281"/>
                  </a:ext>
                </a:extLst>
              </a:tr>
              <a:tr h="348306">
                <a:tc>
                  <a:txBody>
                    <a:bodyPr/>
                    <a:lstStyle/>
                    <a:p>
                      <a:pPr>
                        <a:lnSpc>
                          <a:spcPct val="107000"/>
                        </a:lnSpc>
                        <a:spcAft>
                          <a:spcPts val="800"/>
                        </a:spcAft>
                      </a:pPr>
                      <a:r>
                        <a:rPr lang="en-IN" sz="1600" b="1" i="0" kern="0" dirty="0">
                          <a:solidFill>
                            <a:schemeClr val="accent2">
                              <a:lumMod val="75000"/>
                            </a:schemeClr>
                          </a:solidFill>
                          <a:effectLst/>
                          <a:latin typeface="Tw Cen MT" panose="020B0602020104020603" pitchFamily="34" charset="0"/>
                        </a:rPr>
                        <a:t>Interoperability (FHIR) Fast Healthcare Interoperability Resources </a:t>
                      </a:r>
                      <a:endParaRPr lang="en-IN" sz="1200" b="1" i="0" kern="100" dirty="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Enables seamless </a:t>
                      </a:r>
                      <a:r>
                        <a:rPr lang="en-IN" sz="1200" b="1" kern="0" dirty="0">
                          <a:solidFill>
                            <a:srgbClr val="002060"/>
                          </a:solidFill>
                          <a:effectLst/>
                        </a:rPr>
                        <a:t>sharing of medical data across systems, ensuring continuity of care </a:t>
                      </a:r>
                      <a:r>
                        <a:rPr lang="en-IN" sz="1200" kern="0" dirty="0">
                          <a:solidFill>
                            <a:srgbClr val="002060"/>
                          </a:solidFill>
                          <a:effectLst/>
                        </a:rPr>
                        <a:t>and preventing errors caused by fragmented records.</a:t>
                      </a:r>
                      <a:endParaRPr lang="en-IN" sz="105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4175858986"/>
                  </a:ext>
                </a:extLst>
              </a:tr>
              <a:tr h="506564">
                <a:tc>
                  <a:txBody>
                    <a:bodyPr/>
                    <a:lstStyle/>
                    <a:p>
                      <a:pPr>
                        <a:lnSpc>
                          <a:spcPct val="107000"/>
                        </a:lnSpc>
                        <a:spcAft>
                          <a:spcPts val="800"/>
                        </a:spcAft>
                      </a:pPr>
                      <a:r>
                        <a:rPr lang="en-IN" sz="1600" b="1" i="0" kern="0" dirty="0">
                          <a:solidFill>
                            <a:schemeClr val="accent2">
                              <a:lumMod val="75000"/>
                            </a:schemeClr>
                          </a:solidFill>
                          <a:effectLst/>
                          <a:latin typeface="Tw Cen MT" panose="020B0602020104020603" pitchFamily="34" charset="0"/>
                        </a:rPr>
                        <a:t>Health Information Exchange Consent Manager (HIE-CM)	</a:t>
                      </a:r>
                      <a:endParaRPr lang="en-IN" sz="1200" b="1" i="0" kern="100" dirty="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Manages user </a:t>
                      </a:r>
                      <a:r>
                        <a:rPr lang="en-IN" sz="1200" b="1" kern="0" dirty="0">
                          <a:solidFill>
                            <a:srgbClr val="002060"/>
                          </a:solidFill>
                          <a:effectLst/>
                        </a:rPr>
                        <a:t>consent for health data sharing, ensuring secure and authorized exchange </a:t>
                      </a:r>
                      <a:r>
                        <a:rPr lang="en-IN" sz="1200" kern="0" dirty="0">
                          <a:solidFill>
                            <a:srgbClr val="002060"/>
                          </a:solidFill>
                          <a:effectLst/>
                        </a:rPr>
                        <a:t>of personal health information. Prevents </a:t>
                      </a:r>
                      <a:r>
                        <a:rPr lang="en-IN" sz="1200" b="1" kern="0" dirty="0">
                          <a:solidFill>
                            <a:srgbClr val="002060"/>
                          </a:solidFill>
                          <a:effectLst/>
                        </a:rPr>
                        <a:t>unauthorized access and promotes safe data usage</a:t>
                      </a:r>
                      <a:endParaRPr lang="en-IN" sz="105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2384917574"/>
                  </a:ext>
                </a:extLst>
              </a:tr>
              <a:tr h="348306">
                <a:tc>
                  <a:txBody>
                    <a:bodyPr/>
                    <a:lstStyle/>
                    <a:p>
                      <a:pPr>
                        <a:lnSpc>
                          <a:spcPct val="107000"/>
                        </a:lnSpc>
                        <a:spcAft>
                          <a:spcPts val="800"/>
                        </a:spcAft>
                      </a:pPr>
                      <a:r>
                        <a:rPr lang="en-IN" sz="1600" b="1" i="0" kern="0" dirty="0">
                          <a:solidFill>
                            <a:schemeClr val="accent2">
                              <a:lumMod val="75000"/>
                            </a:schemeClr>
                          </a:solidFill>
                          <a:effectLst/>
                          <a:latin typeface="Tw Cen MT" panose="020B0602020104020603" pitchFamily="34" charset="0"/>
                        </a:rPr>
                        <a:t>National Health Stack (NHS)</a:t>
                      </a:r>
                      <a:endParaRPr lang="en-IN" sz="1200" b="1" i="0" kern="100" dirty="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Digital health infrastructure ensures </a:t>
                      </a:r>
                      <a:r>
                        <a:rPr lang="en-IN" sz="1200" b="1" kern="0" dirty="0">
                          <a:solidFill>
                            <a:srgbClr val="002060"/>
                          </a:solidFill>
                          <a:effectLst/>
                        </a:rPr>
                        <a:t>reliable and real-time access to critical patient information</a:t>
                      </a:r>
                      <a:r>
                        <a:rPr lang="en-IN" sz="1200" kern="0" dirty="0">
                          <a:solidFill>
                            <a:srgbClr val="002060"/>
                          </a:solidFill>
                          <a:effectLst/>
                        </a:rPr>
                        <a:t>, aiding quick and informed decision-making.</a:t>
                      </a:r>
                      <a:endParaRPr lang="en-IN" sz="105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2057916241"/>
                  </a:ext>
                </a:extLst>
              </a:tr>
              <a:tr h="348306">
                <a:tc>
                  <a:txBody>
                    <a:bodyPr/>
                    <a:lstStyle/>
                    <a:p>
                      <a:pPr>
                        <a:lnSpc>
                          <a:spcPct val="107000"/>
                        </a:lnSpc>
                        <a:spcAft>
                          <a:spcPts val="800"/>
                        </a:spcAft>
                      </a:pPr>
                      <a:r>
                        <a:rPr lang="en-IN" sz="1600" b="1" i="0" kern="0" dirty="0">
                          <a:solidFill>
                            <a:schemeClr val="accent2">
                              <a:lumMod val="75000"/>
                            </a:schemeClr>
                          </a:solidFill>
                          <a:effectLst/>
                          <a:latin typeface="Tw Cen MT" panose="020B0602020104020603" pitchFamily="34" charset="0"/>
                        </a:rPr>
                        <a:t>Digital Consent Framework</a:t>
                      </a:r>
                      <a:endParaRPr lang="en-IN" sz="1200" b="1" i="0" kern="100" dirty="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b="1" kern="0" dirty="0">
                          <a:solidFill>
                            <a:srgbClr val="002060"/>
                          </a:solidFill>
                          <a:effectLst/>
                        </a:rPr>
                        <a:t>Protects patient privacy, ensuring only authorized access to sensitive health data</a:t>
                      </a:r>
                      <a:r>
                        <a:rPr lang="en-IN" sz="1200" kern="0" dirty="0">
                          <a:solidFill>
                            <a:srgbClr val="002060"/>
                          </a:solidFill>
                          <a:effectLst/>
                        </a:rPr>
                        <a:t>, fostering trust and preventing misuse.</a:t>
                      </a:r>
                      <a:endParaRPr lang="en-IN" sz="105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3687915771"/>
                  </a:ext>
                </a:extLst>
              </a:tr>
              <a:tr h="348306">
                <a:tc>
                  <a:txBody>
                    <a:bodyPr/>
                    <a:lstStyle/>
                    <a:p>
                      <a:pPr>
                        <a:lnSpc>
                          <a:spcPct val="107000"/>
                        </a:lnSpc>
                        <a:spcAft>
                          <a:spcPts val="800"/>
                        </a:spcAft>
                      </a:pPr>
                      <a:r>
                        <a:rPr lang="en-IN" sz="1600" b="1" i="0" kern="0">
                          <a:solidFill>
                            <a:schemeClr val="accent2">
                              <a:lumMod val="75000"/>
                            </a:schemeClr>
                          </a:solidFill>
                          <a:effectLst/>
                          <a:latin typeface="Tw Cen MT" panose="020B0602020104020603" pitchFamily="34" charset="0"/>
                        </a:rPr>
                        <a:t>e-Sanjeevani Telemedicine Services</a:t>
                      </a:r>
                      <a:endParaRPr lang="en-IN" sz="1200" b="1" i="0" kern="10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Offers remote consultations with accurate patient data, reducing delays and </a:t>
                      </a:r>
                      <a:r>
                        <a:rPr lang="en-IN" sz="1200" b="1" kern="0" dirty="0">
                          <a:solidFill>
                            <a:srgbClr val="002060"/>
                          </a:solidFill>
                          <a:effectLst/>
                        </a:rPr>
                        <a:t>enhancing safety for patients in remote or underserved areas.</a:t>
                      </a:r>
                      <a:endParaRPr lang="en-IN" sz="105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4147452510"/>
                  </a:ext>
                </a:extLst>
              </a:tr>
              <a:tr h="348306">
                <a:tc>
                  <a:txBody>
                    <a:bodyPr/>
                    <a:lstStyle/>
                    <a:p>
                      <a:pPr>
                        <a:lnSpc>
                          <a:spcPct val="107000"/>
                        </a:lnSpc>
                        <a:spcAft>
                          <a:spcPts val="800"/>
                        </a:spcAft>
                      </a:pPr>
                      <a:r>
                        <a:rPr lang="en-IN" sz="1600" b="1" i="0" kern="0" dirty="0">
                          <a:solidFill>
                            <a:schemeClr val="accent2">
                              <a:lumMod val="75000"/>
                            </a:schemeClr>
                          </a:solidFill>
                          <a:effectLst/>
                          <a:latin typeface="Tw Cen MT" panose="020B0602020104020603" pitchFamily="34" charset="0"/>
                        </a:rPr>
                        <a:t>National Health Claims Exchange (HCX)</a:t>
                      </a:r>
                      <a:endParaRPr lang="en-IN" sz="1200" b="1" i="0" kern="100" dirty="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Streamlines insurance processes, reducing administrative delays that </a:t>
                      </a:r>
                      <a:r>
                        <a:rPr lang="en-IN" sz="1200" b="1" kern="0" dirty="0">
                          <a:solidFill>
                            <a:srgbClr val="002060"/>
                          </a:solidFill>
                          <a:effectLst/>
                        </a:rPr>
                        <a:t>could impact timely treatment and patient outcomes.</a:t>
                      </a:r>
                      <a:endParaRPr lang="en-IN" sz="105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311062819"/>
                  </a:ext>
                </a:extLst>
              </a:tr>
              <a:tr h="348306">
                <a:tc>
                  <a:txBody>
                    <a:bodyPr/>
                    <a:lstStyle/>
                    <a:p>
                      <a:pPr>
                        <a:lnSpc>
                          <a:spcPct val="107000"/>
                        </a:lnSpc>
                        <a:spcAft>
                          <a:spcPts val="800"/>
                        </a:spcAft>
                      </a:pPr>
                      <a:r>
                        <a:rPr lang="en-IN" sz="1600" b="1" i="0" kern="0">
                          <a:solidFill>
                            <a:schemeClr val="accent2">
                              <a:lumMod val="75000"/>
                            </a:schemeClr>
                          </a:solidFill>
                          <a:effectLst/>
                          <a:latin typeface="Tw Cen MT" panose="020B0602020104020603" pitchFamily="34" charset="0"/>
                        </a:rPr>
                        <a:t>Focus on Data Privacy and Security</a:t>
                      </a:r>
                      <a:endParaRPr lang="en-IN" sz="1200" b="1" i="0" kern="10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Protects against data breaches and misuse, reducing risks of identity </a:t>
                      </a:r>
                      <a:r>
                        <a:rPr lang="en-IN" sz="1200" b="1" kern="0" dirty="0">
                          <a:solidFill>
                            <a:srgbClr val="002060"/>
                          </a:solidFill>
                          <a:effectLst/>
                        </a:rPr>
                        <a:t>theft or fraudulent use of health records that might compromise patient safety.</a:t>
                      </a:r>
                      <a:endParaRPr lang="en-IN" sz="105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52449291"/>
                  </a:ext>
                </a:extLst>
              </a:tr>
              <a:tr h="291467">
                <a:tc>
                  <a:txBody>
                    <a:bodyPr/>
                    <a:lstStyle/>
                    <a:p>
                      <a:pPr>
                        <a:lnSpc>
                          <a:spcPct val="107000"/>
                        </a:lnSpc>
                        <a:spcAft>
                          <a:spcPts val="800"/>
                        </a:spcAft>
                      </a:pPr>
                      <a:r>
                        <a:rPr lang="en-IN" sz="1600" b="1" i="0" kern="0" dirty="0">
                          <a:solidFill>
                            <a:schemeClr val="accent2">
                              <a:lumMod val="75000"/>
                            </a:schemeClr>
                          </a:solidFill>
                          <a:effectLst/>
                          <a:latin typeface="Tw Cen MT" panose="020B0602020104020603" pitchFamily="34" charset="0"/>
                        </a:rPr>
                        <a:t>Public and Private Sector Participation</a:t>
                      </a:r>
                      <a:endParaRPr lang="en-IN" sz="1200" b="1" i="0" kern="100" dirty="0">
                        <a:solidFill>
                          <a:schemeClr val="accent2">
                            <a:lumMod val="7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0119" marR="60119" marT="0" marB="0"/>
                </a:tc>
                <a:tc>
                  <a:txBody>
                    <a:bodyPr/>
                    <a:lstStyle/>
                    <a:p>
                      <a:pPr>
                        <a:lnSpc>
                          <a:spcPct val="107000"/>
                        </a:lnSpc>
                        <a:spcAft>
                          <a:spcPts val="800"/>
                        </a:spcAft>
                      </a:pPr>
                      <a:r>
                        <a:rPr lang="en-IN" sz="1200" kern="0" dirty="0">
                          <a:solidFill>
                            <a:srgbClr val="002060"/>
                          </a:solidFill>
                          <a:effectLst/>
                        </a:rPr>
                        <a:t>Enhances the scope and quality of healthcare services, ensuring </a:t>
                      </a:r>
                      <a:r>
                        <a:rPr lang="en-IN" sz="1200" b="1" kern="0" dirty="0">
                          <a:solidFill>
                            <a:srgbClr val="002060"/>
                          </a:solidFill>
                          <a:effectLst/>
                        </a:rPr>
                        <a:t>safer and standardized care delivery across public and private institutions.</a:t>
                      </a:r>
                      <a:endParaRPr lang="en-IN" sz="105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9" marR="60119" marT="0" marB="0"/>
                </a:tc>
                <a:extLst>
                  <a:ext uri="{0D108BD9-81ED-4DB2-BD59-A6C34878D82A}">
                    <a16:rowId xmlns:a16="http://schemas.microsoft.com/office/drawing/2014/main" val="2476164005"/>
                  </a:ext>
                </a:extLst>
              </a:tr>
            </a:tbl>
          </a:graphicData>
        </a:graphic>
      </p:graphicFrame>
      <p:pic>
        <p:nvPicPr>
          <p:cNvPr id="6" name="Picture 5">
            <a:extLst>
              <a:ext uri="{FF2B5EF4-FFF2-40B4-BE49-F238E27FC236}">
                <a16:creationId xmlns:a16="http://schemas.microsoft.com/office/drawing/2014/main" id="{37DD39CF-FF2F-A3D8-EC4C-ECA24D0C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880" y="331879"/>
            <a:ext cx="1363506" cy="1004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0FCCD157-E119-A028-86B7-FE596E3E7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61" y="209102"/>
            <a:ext cx="1176348" cy="1263083"/>
          </a:xfrm>
          <a:prstGeom prst="rect">
            <a:avLst/>
          </a:prstGeom>
        </p:spPr>
      </p:pic>
      <p:pic>
        <p:nvPicPr>
          <p:cNvPr id="3" name="Picture 2">
            <a:extLst>
              <a:ext uri="{FF2B5EF4-FFF2-40B4-BE49-F238E27FC236}">
                <a16:creationId xmlns:a16="http://schemas.microsoft.com/office/drawing/2014/main" id="{21312285-FC8B-02E4-7259-683283EF7B45}"/>
              </a:ext>
            </a:extLst>
          </p:cNvPr>
          <p:cNvPicPr>
            <a:picLocks noChangeAspect="1"/>
          </p:cNvPicPr>
          <p:nvPr/>
        </p:nvPicPr>
        <p:blipFill>
          <a:blip r:embed="rId5"/>
          <a:stretch>
            <a:fillRect/>
          </a:stretch>
        </p:blipFill>
        <p:spPr>
          <a:xfrm>
            <a:off x="11100816" y="2634"/>
            <a:ext cx="1060796" cy="1140051"/>
          </a:xfrm>
          <a:prstGeom prst="rect">
            <a:avLst/>
          </a:prstGeom>
        </p:spPr>
      </p:pic>
    </p:spTree>
    <p:extLst>
      <p:ext uri="{BB962C8B-B14F-4D97-AF65-F5344CB8AC3E}">
        <p14:creationId xmlns:p14="http://schemas.microsoft.com/office/powerpoint/2010/main" val="54569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79A5-E28B-5FDC-066C-E8E22E392E80}"/>
              </a:ext>
            </a:extLst>
          </p:cNvPr>
          <p:cNvSpPr>
            <a:spLocks noGrp="1"/>
          </p:cNvSpPr>
          <p:nvPr>
            <p:ph type="title"/>
          </p:nvPr>
        </p:nvSpPr>
        <p:spPr>
          <a:xfrm>
            <a:off x="838200" y="365125"/>
            <a:ext cx="10509504" cy="841883"/>
          </a:xfrm>
        </p:spPr>
        <p:txBody>
          <a:bodyPr>
            <a:noAutofit/>
          </a:bodyPr>
          <a:lstStyle/>
          <a:p>
            <a:pPr algn="ctr"/>
            <a:r>
              <a:rPr lang="en-US" sz="2800" b="1" dirty="0">
                <a:latin typeface="Times New Roman" panose="02020603050405020304" pitchFamily="18" charset="0"/>
                <a:cs typeface="Times New Roman" panose="02020603050405020304" pitchFamily="18" charset="0"/>
              </a:rPr>
              <a:t>Challenges in the Current EHR and Patient Safety Scenario &amp; ABDM Ecosystem </a:t>
            </a:r>
            <a:endParaRPr lang="en-IN" sz="28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978A3540-030C-FDAA-FB43-16A5E4B66176}"/>
              </a:ext>
            </a:extLst>
          </p:cNvPr>
          <p:cNvGraphicFramePr>
            <a:graphicFrameLocks noGrp="1"/>
          </p:cNvGraphicFramePr>
          <p:nvPr>
            <p:ph idx="1"/>
            <p:extLst>
              <p:ext uri="{D42A27DB-BD31-4B8C-83A1-F6EECF244321}">
                <p14:modId xmlns:p14="http://schemas.microsoft.com/office/powerpoint/2010/main" val="2737256899"/>
              </p:ext>
            </p:extLst>
          </p:nvPr>
        </p:nvGraphicFramePr>
        <p:xfrm>
          <a:off x="707136" y="1376495"/>
          <a:ext cx="10942320" cy="5207402"/>
        </p:xfrm>
        <a:graphic>
          <a:graphicData uri="http://schemas.openxmlformats.org/drawingml/2006/table">
            <a:tbl>
              <a:tblPr firstRow="1" firstCol="1" bandRow="1">
                <a:tableStyleId>{46F890A9-2807-4EBB-B81D-B2AA78EC7F39}</a:tableStyleId>
              </a:tblPr>
              <a:tblGrid>
                <a:gridCol w="3224784">
                  <a:extLst>
                    <a:ext uri="{9D8B030D-6E8A-4147-A177-3AD203B41FA5}">
                      <a16:colId xmlns:a16="http://schemas.microsoft.com/office/drawing/2014/main" val="428110947"/>
                    </a:ext>
                  </a:extLst>
                </a:gridCol>
                <a:gridCol w="4070096">
                  <a:extLst>
                    <a:ext uri="{9D8B030D-6E8A-4147-A177-3AD203B41FA5}">
                      <a16:colId xmlns:a16="http://schemas.microsoft.com/office/drawing/2014/main" val="7431477"/>
                    </a:ext>
                  </a:extLst>
                </a:gridCol>
                <a:gridCol w="3647440">
                  <a:extLst>
                    <a:ext uri="{9D8B030D-6E8A-4147-A177-3AD203B41FA5}">
                      <a16:colId xmlns:a16="http://schemas.microsoft.com/office/drawing/2014/main" val="2380955584"/>
                    </a:ext>
                  </a:extLst>
                </a:gridCol>
              </a:tblGrid>
              <a:tr h="255982">
                <a:tc>
                  <a:txBody>
                    <a:bodyPr/>
                    <a:lstStyle/>
                    <a:p>
                      <a:pPr algn="l">
                        <a:lnSpc>
                          <a:spcPct val="107000"/>
                        </a:lnSpc>
                        <a:spcAft>
                          <a:spcPts val="800"/>
                        </a:spcAft>
                      </a:pPr>
                      <a:r>
                        <a:rPr lang="en-IN" sz="1800" kern="0" dirty="0">
                          <a:solidFill>
                            <a:srgbClr val="C00000"/>
                          </a:solidFill>
                          <a:effectLst/>
                        </a:rPr>
                        <a:t>Challenges</a:t>
                      </a:r>
                      <a:endParaRPr lang="en-IN"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ctr">
                        <a:lnSpc>
                          <a:spcPct val="107000"/>
                        </a:lnSpc>
                        <a:spcAft>
                          <a:spcPts val="800"/>
                        </a:spcAft>
                      </a:pPr>
                      <a:r>
                        <a:rPr lang="en-IN" sz="1600" kern="0" dirty="0">
                          <a:effectLst/>
                        </a:rPr>
                        <a:t>Current Scenario in India</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ctr">
                        <a:lnSpc>
                          <a:spcPct val="107000"/>
                        </a:lnSpc>
                        <a:spcAft>
                          <a:spcPts val="800"/>
                        </a:spcAft>
                      </a:pPr>
                      <a:r>
                        <a:rPr lang="en-IN" sz="1600" kern="0" dirty="0">
                          <a:effectLst/>
                        </a:rPr>
                        <a:t>How ABDM Ecosystem Addresses It</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3570204480"/>
                  </a:ext>
                </a:extLst>
              </a:tr>
              <a:tr h="494881">
                <a:tc>
                  <a:txBody>
                    <a:bodyPr/>
                    <a:lstStyle/>
                    <a:p>
                      <a:pPr algn="l">
                        <a:lnSpc>
                          <a:spcPct val="107000"/>
                        </a:lnSpc>
                        <a:spcAft>
                          <a:spcPts val="800"/>
                        </a:spcAft>
                      </a:pPr>
                      <a:r>
                        <a:rPr lang="en-IN" sz="1600" kern="0" dirty="0">
                          <a:solidFill>
                            <a:srgbClr val="C00000"/>
                          </a:solidFill>
                          <a:effectLst/>
                        </a:rPr>
                        <a:t>Low EHR Adoption Rates</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Minimal adoption in </a:t>
                      </a:r>
                      <a:r>
                        <a:rPr lang="en-IN" sz="1050" b="1" kern="0" dirty="0">
                          <a:effectLst/>
                        </a:rPr>
                        <a:t>rural and smaller healthcare facilities </a:t>
                      </a:r>
                      <a:r>
                        <a:rPr lang="en-IN" sz="1050" kern="0" dirty="0">
                          <a:effectLst/>
                        </a:rPr>
                        <a:t>due to high costs, lack of infrastructure, and resistance to change.</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 promotes </a:t>
                      </a:r>
                      <a:r>
                        <a:rPr lang="en-IN" sz="1050" b="1" kern="0" dirty="0">
                          <a:effectLst/>
                        </a:rPr>
                        <a:t>standardized and cost-effective systems</a:t>
                      </a:r>
                      <a:r>
                        <a:rPr lang="en-IN" sz="1050" kern="0" dirty="0">
                          <a:effectLst/>
                        </a:rPr>
                        <a:t>, with </a:t>
                      </a:r>
                      <a:r>
                        <a:rPr lang="en-IN" sz="1050" b="1" kern="0" dirty="0">
                          <a:effectLst/>
                        </a:rPr>
                        <a:t>incentives for public and private stakeholders </a:t>
                      </a:r>
                      <a:r>
                        <a:rPr lang="en-IN" sz="1050" kern="0" dirty="0">
                          <a:effectLst/>
                        </a:rPr>
                        <a:t>to adopt digital health tools.</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2982054809"/>
                  </a:ext>
                </a:extLst>
              </a:tr>
              <a:tr h="494881">
                <a:tc>
                  <a:txBody>
                    <a:bodyPr/>
                    <a:lstStyle/>
                    <a:p>
                      <a:pPr algn="l">
                        <a:lnSpc>
                          <a:spcPct val="107000"/>
                        </a:lnSpc>
                        <a:spcAft>
                          <a:spcPts val="800"/>
                        </a:spcAft>
                      </a:pPr>
                      <a:r>
                        <a:rPr lang="en-IN" sz="1600" kern="0" dirty="0">
                          <a:solidFill>
                            <a:srgbClr val="C00000"/>
                          </a:solidFill>
                          <a:effectLst/>
                        </a:rPr>
                        <a:t>Data Fragmentation</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Patient data spread across unconnected </a:t>
                      </a:r>
                      <a:r>
                        <a:rPr lang="en-IN" sz="1050" b="1" kern="0" dirty="0">
                          <a:effectLst/>
                        </a:rPr>
                        <a:t>private and public healthcare facilities</a:t>
                      </a:r>
                      <a:r>
                        <a:rPr lang="en-IN" sz="1050" kern="0" dirty="0">
                          <a:effectLst/>
                        </a:rPr>
                        <a:t>, making continuity of care difficult.</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ABDM's </a:t>
                      </a:r>
                      <a:r>
                        <a:rPr lang="en-IN" sz="1050" b="1" kern="0" dirty="0">
                          <a:effectLst/>
                        </a:rPr>
                        <a:t>Health Information Exchange and Consent Manager (HIE-CM)</a:t>
                      </a:r>
                      <a:r>
                        <a:rPr lang="en-IN" sz="1050" kern="0" dirty="0">
                          <a:effectLst/>
                        </a:rPr>
                        <a:t> ensures secure and seamless sharing of patient data across healthcare providers.</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3495386638"/>
                  </a:ext>
                </a:extLst>
              </a:tr>
              <a:tr h="379645">
                <a:tc>
                  <a:txBody>
                    <a:bodyPr/>
                    <a:lstStyle/>
                    <a:p>
                      <a:pPr algn="l">
                        <a:lnSpc>
                          <a:spcPct val="107000"/>
                        </a:lnSpc>
                        <a:spcAft>
                          <a:spcPts val="800"/>
                        </a:spcAft>
                      </a:pPr>
                      <a:r>
                        <a:rPr lang="en-IN" sz="1600" kern="0" dirty="0">
                          <a:solidFill>
                            <a:srgbClr val="C00000"/>
                          </a:solidFill>
                          <a:effectLst/>
                        </a:rPr>
                        <a:t>Lack of Interoperability</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Various EHR systems in India are incompatible, </a:t>
                      </a:r>
                      <a:r>
                        <a:rPr lang="en-IN" sz="1050" b="1" kern="0" dirty="0">
                          <a:effectLst/>
                        </a:rPr>
                        <a:t>resulting in fragmentation </a:t>
                      </a:r>
                      <a:r>
                        <a:rPr lang="en-IN" sz="1050" kern="0" dirty="0">
                          <a:effectLst/>
                        </a:rPr>
                        <a:t>of data</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 establishes a </a:t>
                      </a:r>
                      <a:r>
                        <a:rPr lang="en-IN" sz="1050" b="1" kern="0" dirty="0">
                          <a:effectLst/>
                        </a:rPr>
                        <a:t>unified framework with interoperability standards, </a:t>
                      </a:r>
                      <a:r>
                        <a:rPr lang="en-IN" sz="1050" kern="0" dirty="0">
                          <a:effectLst/>
                        </a:rPr>
                        <a:t>enabling all systems to communicate effectively.</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341658553"/>
                  </a:ext>
                </a:extLst>
              </a:tr>
              <a:tr h="494881">
                <a:tc>
                  <a:txBody>
                    <a:bodyPr/>
                    <a:lstStyle/>
                    <a:p>
                      <a:pPr algn="l">
                        <a:lnSpc>
                          <a:spcPct val="107000"/>
                        </a:lnSpc>
                        <a:spcAft>
                          <a:spcPts val="800"/>
                        </a:spcAft>
                      </a:pPr>
                      <a:r>
                        <a:rPr lang="en-IN" sz="1600" kern="0" dirty="0">
                          <a:solidFill>
                            <a:srgbClr val="C00000"/>
                          </a:solidFill>
                          <a:effectLst/>
                        </a:rPr>
                        <a:t>Poor Usability</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EHR systems are often not user-friendly, leading to resistance from healthcare providers.</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 encourages </a:t>
                      </a:r>
                      <a:r>
                        <a:rPr lang="en-IN" sz="1050" b="1" kern="0" dirty="0">
                          <a:effectLst/>
                        </a:rPr>
                        <a:t>user-centric design principles in digital health solutions and offers capacity-building programs </a:t>
                      </a:r>
                      <a:r>
                        <a:rPr lang="en-IN" sz="1050" kern="0" dirty="0">
                          <a:effectLst/>
                        </a:rPr>
                        <a:t>for healthcare professionals.</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1311149591"/>
                  </a:ext>
                </a:extLst>
              </a:tr>
              <a:tr h="494881">
                <a:tc>
                  <a:txBody>
                    <a:bodyPr/>
                    <a:lstStyle/>
                    <a:p>
                      <a:pPr algn="l">
                        <a:lnSpc>
                          <a:spcPct val="107000"/>
                        </a:lnSpc>
                        <a:spcAft>
                          <a:spcPts val="800"/>
                        </a:spcAft>
                      </a:pPr>
                      <a:r>
                        <a:rPr lang="en-IN" sz="1600" kern="0" dirty="0">
                          <a:solidFill>
                            <a:srgbClr val="C00000"/>
                          </a:solidFill>
                          <a:effectLst/>
                        </a:rPr>
                        <a:t>Cost Barriers</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High cost of </a:t>
                      </a:r>
                      <a:r>
                        <a:rPr lang="en-IN" sz="1050" b="0" kern="0" dirty="0">
                          <a:effectLst/>
                        </a:rPr>
                        <a:t>EHR implementation limits its reach </a:t>
                      </a:r>
                      <a:r>
                        <a:rPr lang="en-IN" sz="1050" kern="0" dirty="0">
                          <a:effectLst/>
                        </a:rPr>
                        <a:t>to </a:t>
                      </a:r>
                      <a:r>
                        <a:rPr lang="en-IN" sz="1050" b="1" kern="0" dirty="0">
                          <a:effectLst/>
                        </a:rPr>
                        <a:t>rural &amp; smaller facilities.</a:t>
                      </a:r>
                      <a:endParaRPr lang="en-IN"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 fosters a </a:t>
                      </a:r>
                      <a:r>
                        <a:rPr lang="en-IN" sz="1050" b="1" kern="0" dirty="0">
                          <a:effectLst/>
                        </a:rPr>
                        <a:t>public-private partnership model</a:t>
                      </a:r>
                      <a:r>
                        <a:rPr lang="en-IN" sz="1050" kern="0" dirty="0">
                          <a:effectLst/>
                        </a:rPr>
                        <a:t>, reducing costs for smaller and rural facilities through subsidies and affordable solutions.</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3796769746"/>
                  </a:ext>
                </a:extLst>
              </a:tr>
              <a:tr h="494881">
                <a:tc>
                  <a:txBody>
                    <a:bodyPr/>
                    <a:lstStyle/>
                    <a:p>
                      <a:pPr algn="l">
                        <a:lnSpc>
                          <a:spcPct val="107000"/>
                        </a:lnSpc>
                        <a:spcAft>
                          <a:spcPts val="800"/>
                        </a:spcAft>
                      </a:pPr>
                      <a:r>
                        <a:rPr lang="en-IN" sz="1600" kern="0" dirty="0">
                          <a:solidFill>
                            <a:srgbClr val="C00000"/>
                          </a:solidFill>
                          <a:effectLst/>
                        </a:rPr>
                        <a:t>Inadequate Training</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Limited </a:t>
                      </a:r>
                      <a:r>
                        <a:rPr lang="en-IN" sz="1050" b="1" kern="0" dirty="0">
                          <a:effectLst/>
                        </a:rPr>
                        <a:t>digital literacy among healthcare workers </a:t>
                      </a:r>
                      <a:r>
                        <a:rPr lang="en-IN" sz="1050" kern="0" dirty="0">
                          <a:effectLst/>
                        </a:rPr>
                        <a:t>slows down adoption and increases error risks.</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 supports training initiatives </a:t>
                      </a:r>
                      <a:r>
                        <a:rPr lang="en-IN" sz="1050" b="1" kern="0" dirty="0">
                          <a:effectLst/>
                        </a:rPr>
                        <a:t>to improve digital literacy and enhance EHR usability.</a:t>
                      </a:r>
                      <a:endParaRPr lang="en-IN"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3046177961"/>
                  </a:ext>
                </a:extLst>
              </a:tr>
              <a:tr h="508294">
                <a:tc>
                  <a:txBody>
                    <a:bodyPr/>
                    <a:lstStyle/>
                    <a:p>
                      <a:pPr algn="l">
                        <a:lnSpc>
                          <a:spcPct val="107000"/>
                        </a:lnSpc>
                        <a:spcAft>
                          <a:spcPts val="800"/>
                        </a:spcAft>
                      </a:pPr>
                      <a:r>
                        <a:rPr lang="en-IN" sz="1600" kern="0" dirty="0">
                          <a:solidFill>
                            <a:srgbClr val="C00000"/>
                          </a:solidFill>
                          <a:effectLst/>
                        </a:rPr>
                        <a:t>Cybersecurity and Privacy Concerns</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b="1" kern="0" dirty="0">
                          <a:effectLst/>
                        </a:rPr>
                        <a:t>Weak IT infrastructure and low awareness </a:t>
                      </a:r>
                      <a:r>
                        <a:rPr lang="en-IN" sz="1050" kern="0" dirty="0">
                          <a:effectLst/>
                        </a:rPr>
                        <a:t>of data security pose risks of breaches and misuse of patient information.</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 mandates </a:t>
                      </a:r>
                      <a:r>
                        <a:rPr lang="en-IN" sz="1050" b="1" kern="0" dirty="0">
                          <a:effectLst/>
                        </a:rPr>
                        <a:t>compliance with  data protection protocols </a:t>
                      </a:r>
                      <a:r>
                        <a:rPr lang="en-IN" sz="1050" kern="0" dirty="0">
                          <a:effectLst/>
                        </a:rPr>
                        <a:t>under the Data Protection Bill and uses encryption for secure data exchange.</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1575530004"/>
                  </a:ext>
                </a:extLst>
              </a:tr>
              <a:tr h="508294">
                <a:tc>
                  <a:txBody>
                    <a:bodyPr/>
                    <a:lstStyle/>
                    <a:p>
                      <a:pPr algn="l">
                        <a:lnSpc>
                          <a:spcPct val="107000"/>
                        </a:lnSpc>
                        <a:spcAft>
                          <a:spcPts val="800"/>
                        </a:spcAft>
                      </a:pPr>
                      <a:r>
                        <a:rPr lang="en-IN" sz="1600" kern="0" dirty="0">
                          <a:solidFill>
                            <a:srgbClr val="C00000"/>
                          </a:solidFill>
                          <a:effectLst/>
                        </a:rPr>
                        <a:t>Resistance to Change</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Many providers prefer </a:t>
                      </a:r>
                      <a:r>
                        <a:rPr lang="en-IN" sz="1050" b="1" kern="0" dirty="0">
                          <a:effectLst/>
                        </a:rPr>
                        <a:t>paper-based systems </a:t>
                      </a:r>
                      <a:r>
                        <a:rPr lang="en-IN" sz="1050" kern="0" dirty="0">
                          <a:effectLst/>
                        </a:rPr>
                        <a:t>due to familiarity and perceive EHRs as cumbersome.</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 advocates for a </a:t>
                      </a:r>
                      <a:r>
                        <a:rPr lang="en-IN" sz="1050" b="1" kern="0" dirty="0">
                          <a:effectLst/>
                        </a:rPr>
                        <a:t>phased approach</a:t>
                      </a:r>
                      <a:r>
                        <a:rPr lang="en-IN" sz="1050" kern="0" dirty="0">
                          <a:effectLst/>
                        </a:rPr>
                        <a:t>, starting with basic </a:t>
                      </a:r>
                      <a:r>
                        <a:rPr lang="en-IN" sz="1050" b="1" kern="0" dirty="0">
                          <a:effectLst/>
                        </a:rPr>
                        <a:t>digital tools like Health ID and gradually expanding EHR adoption</a:t>
                      </a:r>
                      <a:r>
                        <a:rPr lang="en-IN" sz="1050" kern="0" dirty="0">
                          <a:effectLst/>
                        </a:rPr>
                        <a:t>, ensuring smooth transition and acceptance.</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1294250085"/>
                  </a:ext>
                </a:extLst>
              </a:tr>
              <a:tr h="494881">
                <a:tc>
                  <a:txBody>
                    <a:bodyPr/>
                    <a:lstStyle/>
                    <a:p>
                      <a:pPr algn="l">
                        <a:lnSpc>
                          <a:spcPct val="107000"/>
                        </a:lnSpc>
                        <a:spcAft>
                          <a:spcPts val="800"/>
                        </a:spcAft>
                      </a:pPr>
                      <a:r>
                        <a:rPr lang="en-IN" sz="1600" kern="0" dirty="0">
                          <a:solidFill>
                            <a:srgbClr val="C00000"/>
                          </a:solidFill>
                          <a:effectLst/>
                        </a:rPr>
                        <a:t>Alert Fatigue and Over-Reliance</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Limited implementation of </a:t>
                      </a:r>
                      <a:r>
                        <a:rPr lang="en-IN" sz="1050" b="1" kern="0" dirty="0">
                          <a:effectLst/>
                        </a:rPr>
                        <a:t>clinical decision support systems (CDSS) </a:t>
                      </a:r>
                      <a:r>
                        <a:rPr lang="en-IN" sz="1050" kern="0" dirty="0">
                          <a:effectLst/>
                        </a:rPr>
                        <a:t>and excessive reliance on manual data entry.</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 </a:t>
                      </a:r>
                      <a:r>
                        <a:rPr lang="en-IN" sz="1050" b="1" kern="0" dirty="0">
                          <a:effectLst/>
                        </a:rPr>
                        <a:t>envisions integrating AI-driven tools and decision-support </a:t>
                      </a:r>
                      <a:r>
                        <a:rPr lang="en-IN" sz="1050" kern="0" dirty="0">
                          <a:effectLst/>
                        </a:rPr>
                        <a:t>features to reduce manual effort and improve the relevance of alerts for clinicians.</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1528660703"/>
                  </a:ext>
                </a:extLst>
              </a:tr>
              <a:tr h="494881">
                <a:tc>
                  <a:txBody>
                    <a:bodyPr/>
                    <a:lstStyle/>
                    <a:p>
                      <a:pPr algn="l">
                        <a:lnSpc>
                          <a:spcPct val="107000"/>
                        </a:lnSpc>
                        <a:spcAft>
                          <a:spcPts val="800"/>
                        </a:spcAft>
                      </a:pPr>
                      <a:r>
                        <a:rPr lang="en-IN" sz="1600" kern="0" dirty="0">
                          <a:solidFill>
                            <a:srgbClr val="C00000"/>
                          </a:solidFill>
                          <a:effectLst/>
                        </a:rPr>
                        <a:t>Limited Infrastructure in Rural Areas</a:t>
                      </a:r>
                      <a:endParaRPr lang="en-IN" sz="16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Rural and underserved regions face poor internet connectivity and </a:t>
                      </a:r>
                      <a:r>
                        <a:rPr lang="en-IN" sz="1050" b="1" kern="0" dirty="0">
                          <a:effectLst/>
                        </a:rPr>
                        <a:t>lack of digital resources, further impeding EHR implementation.</a:t>
                      </a:r>
                      <a:endParaRPr lang="en-IN"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tc>
                  <a:txBody>
                    <a:bodyPr/>
                    <a:lstStyle/>
                    <a:p>
                      <a:pPr algn="l">
                        <a:lnSpc>
                          <a:spcPct val="107000"/>
                        </a:lnSpc>
                        <a:spcAft>
                          <a:spcPts val="800"/>
                        </a:spcAft>
                      </a:pPr>
                      <a:r>
                        <a:rPr lang="en-IN" sz="1050" kern="0" dirty="0">
                          <a:effectLst/>
                        </a:rPr>
                        <a:t>ABDM facilitates infrastructural improvements like broadband penetration and </a:t>
                      </a:r>
                      <a:r>
                        <a:rPr lang="en-IN" sz="1050" b="1" kern="0" dirty="0">
                          <a:effectLst/>
                        </a:rPr>
                        <a:t>mobile-first solutions tailored for low-resource settings.</a:t>
                      </a:r>
                      <a:endParaRPr lang="en-IN"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73" marR="46973" marT="0" marB="0"/>
                </a:tc>
                <a:extLst>
                  <a:ext uri="{0D108BD9-81ED-4DB2-BD59-A6C34878D82A}">
                    <a16:rowId xmlns:a16="http://schemas.microsoft.com/office/drawing/2014/main" val="558801961"/>
                  </a:ext>
                </a:extLst>
              </a:tr>
            </a:tbl>
          </a:graphicData>
        </a:graphic>
      </p:graphicFrame>
      <p:pic>
        <p:nvPicPr>
          <p:cNvPr id="3" name="Picture 2">
            <a:extLst>
              <a:ext uri="{FF2B5EF4-FFF2-40B4-BE49-F238E27FC236}">
                <a16:creationId xmlns:a16="http://schemas.microsoft.com/office/drawing/2014/main" id="{EBEB6695-3F89-4383-4252-F115796B3C34}"/>
              </a:ext>
            </a:extLst>
          </p:cNvPr>
          <p:cNvPicPr>
            <a:picLocks noChangeAspect="1"/>
          </p:cNvPicPr>
          <p:nvPr/>
        </p:nvPicPr>
        <p:blipFill>
          <a:blip r:embed="rId3"/>
          <a:stretch>
            <a:fillRect/>
          </a:stretch>
        </p:blipFill>
        <p:spPr>
          <a:xfrm>
            <a:off x="11119058" y="66957"/>
            <a:ext cx="1060796" cy="1140051"/>
          </a:xfrm>
          <a:prstGeom prst="rect">
            <a:avLst/>
          </a:prstGeom>
        </p:spPr>
      </p:pic>
    </p:spTree>
    <p:extLst>
      <p:ext uri="{BB962C8B-B14F-4D97-AF65-F5344CB8AC3E}">
        <p14:creationId xmlns:p14="http://schemas.microsoft.com/office/powerpoint/2010/main" val="1172117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4640</Words>
  <Application>Microsoft Office PowerPoint</Application>
  <PresentationFormat>Widescreen</PresentationFormat>
  <Paragraphs>348</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Google Sans</vt:lpstr>
      <vt:lpstr>inherit</vt:lpstr>
      <vt:lpstr>Poppins</vt:lpstr>
      <vt:lpstr>Times New Roman</vt:lpstr>
      <vt:lpstr>Tw Cen MT</vt:lpstr>
      <vt:lpstr>Office Theme</vt:lpstr>
      <vt:lpstr>ELECTRONIC HEALTH RECORDS AND PATIENT SAFETY</vt:lpstr>
      <vt:lpstr>Can Electronic Health Records (EHRs) Improve Patient Safety?</vt:lpstr>
      <vt:lpstr>Brief Outline- EHRs &amp; PATIENT SAFETY</vt:lpstr>
      <vt:lpstr>Electronic Health Records and Patient Safety</vt:lpstr>
      <vt:lpstr>How EHRs Enhance Patient Safety</vt:lpstr>
      <vt:lpstr>Challenges in EHR Usability and Patient Safety</vt:lpstr>
      <vt:lpstr>Case Scenario -Impact of EHR Gaps and Improvements on Patient Safety</vt:lpstr>
      <vt:lpstr>ABDM (Ayushman Bharat Digital Mission )  and its Relevance to Patient Safety</vt:lpstr>
      <vt:lpstr>Challenges in the Current EHR and Patient Safety Scenario &amp; ABDM Ecosystem </vt:lpstr>
      <vt:lpstr> Implementing Patient Safety through Electronic Health Records (EHR) in Hospitals </vt:lpstr>
      <vt:lpstr>PowerPoint Presentation</vt:lpstr>
      <vt:lpstr>Strategies for Optimizing EHRs for Patient Safety </vt:lpstr>
      <vt:lpstr>Research Needs in EHR and Patient Safety </vt:lpstr>
      <vt:lpstr>Conclusion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Nitin Marathe</dc:creator>
  <cp:lastModifiedBy>Nitin Marathe</cp:lastModifiedBy>
  <cp:revision>10</cp:revision>
  <cp:lastPrinted>2024-11-19T18:20:31Z</cp:lastPrinted>
  <dcterms:created xsi:type="dcterms:W3CDTF">2024-11-17T16:10:43Z</dcterms:created>
  <dcterms:modified xsi:type="dcterms:W3CDTF">2024-11-20T08:14:05Z</dcterms:modified>
</cp:coreProperties>
</file>